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0033CC"/>
    <a:srgbClr val="66FF33"/>
    <a:srgbClr val="00FFFF"/>
    <a:srgbClr val="FF0000"/>
    <a:srgbClr val="00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9" autoAdjust="0"/>
    <p:restoredTop sz="90929"/>
  </p:normalViewPr>
  <p:slideViewPr>
    <p:cSldViewPr>
      <p:cViewPr varScale="1">
        <p:scale>
          <a:sx n="116" d="100"/>
          <a:sy n="116" d="100"/>
        </p:scale>
        <p:origin x="1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6"/>
    </p:cViewPr>
  </p:sorterViewPr>
  <p:notesViewPr>
    <p:cSldViewPr>
      <p:cViewPr varScale="1">
        <p:scale>
          <a:sx n="55" d="100"/>
          <a:sy n="55" d="100"/>
        </p:scale>
        <p:origin x="-18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0F3821F-8CD8-DB7C-4D0E-38E6B35A9B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E8A6846-325D-E4CD-DB9E-F3D598DE0D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123F1550-81EC-9129-A140-2B374546880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154A33CA-FBEC-A419-EDA6-08A16219999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E33CD3-19A3-4C4A-B919-B4BAF7C47B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52D9210-9D0C-A91F-877D-F829E71E34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51740BF-1118-A142-6CBE-EC15E60288B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4BC6EB6-9243-014F-8890-CCEEB7A1574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2BD10D8C-D421-FA09-5312-F79BAF2731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ADBB6994-D903-226F-E707-BE365C86C3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A283E922-0B63-EF59-C838-946D7C52B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0E84C7-CD82-470F-89EC-859B1A87D5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11A7840-B8B4-BB4A-A91C-6C2D9FD616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F38F0-9DB7-453D-8C17-6B789D7F3D1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2706" name="Rectangle 1026">
            <a:extLst>
              <a:ext uri="{FF2B5EF4-FFF2-40B4-BE49-F238E27FC236}">
                <a16:creationId xmlns:a16="http://schemas.microsoft.com/office/drawing/2014/main" id="{A587E504-8066-8C2C-ED76-E096468319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1027">
            <a:extLst>
              <a:ext uri="{FF2B5EF4-FFF2-40B4-BE49-F238E27FC236}">
                <a16:creationId xmlns:a16="http://schemas.microsoft.com/office/drawing/2014/main" id="{65592650-36CB-3B6A-2024-B201E55D6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36C6A1-3C10-D265-5D3D-A0D5222F6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F7F89-D685-47B6-A7C7-63F1440FD8A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956D84B1-3855-EBD4-EBBB-5219205A3B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B384F75-AF93-0D7C-F6F9-9DF93984B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F9D878-C646-0EBD-7F6C-9C431252A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A61F4-4537-4F0D-A66A-5AD23C385BD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A52EC36C-595E-D13A-F6C1-C31AA856A3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A986E53-6E75-35F3-856F-1ED1B53B8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246655F-F88F-6920-EBD1-BAAC39146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D2C89-3083-4627-91D1-C18BB4C40CC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7CE5683A-9DD6-BE84-5DC5-D14B75DA9B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EBA1CF0-620A-CC71-EC5D-51A5EF62A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922033-01D3-9C8E-F8D1-5AF9E31259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A1DC0-0B95-4961-86DC-0A12C14AAE1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A9B87245-622E-8776-86AC-37EF1BC4C8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5BD2F4B-A931-9F59-27B2-5A4821FBB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F11003-6D25-B1EF-3346-594180D662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5352D-0707-4EAA-87FC-E141D2C669F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313A531A-16DA-9753-215E-ACE02706D3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B308205-EF9A-BA59-F7C2-CDC0D7925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9E14237-3783-FA38-FD6C-AEC591D1F9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8A445-1336-4993-B866-C2AB7315113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338F725-1E74-37F0-FB58-F140437A60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8493B2E-BEC3-B087-E965-16D8764DA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846ED85-FC9E-DD26-27C7-FB9C54371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F2AC6-610E-4BC2-92EB-699D78F143F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B42A773C-1957-64E2-E5F8-455C77DC59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21E6830-2702-A66D-C6EB-4A0FEA8DE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532F40-937C-1149-E7DB-22F5E9F4FA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5D997-8BE6-4DA5-8B62-12EA2E40809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0C87F62D-D21C-6B6D-7D3A-F278B298BC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39A33894-C9FE-EFCA-A4FC-F7CAF3332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3485478-103F-8110-1498-2DF30396D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EFDAE-C619-4B5C-82AC-1401B1165D5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A62636C8-5D77-B4C2-14E1-5410A1FC97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0D8D5CAF-D3D8-0192-69D4-BCA0020A7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D75B5E-B869-C2A7-024E-CDF12044A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EDEE5-2F0F-4291-9496-AC5D0C2EBCD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A0CF9702-2CED-3DDD-369A-93D791D6C6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D839D21-39BF-1A0D-DD1D-C00C22E22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B14865C-7A06-1D4E-9C40-C0D715C571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8AEE5-B4C1-4C93-B35D-2B78BC6CA3E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BE8791BB-1DBD-8BCC-EBAC-5EE1288E1A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0CEB289-3BBA-DB76-1120-E8C20F4D4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9C002EA-2438-5F18-7F4A-38BD94E2E6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6098B-D8E2-4530-81E2-0AC8AF5BDC3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D9A5AE07-833A-F232-8306-0804E43B29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A4BCCCAA-16DB-4EBD-C878-CCBA5ABB6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88F667-584B-B135-3E10-2E03EB8B8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E8396-2454-4E44-8B60-629F7750BE7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F4BE868-3DA5-4558-649D-9196502B95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87593C73-3D93-EFE4-F286-B7828E5C4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8C95F6-712E-EF0F-7530-2F1F6C406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DCFF2-B472-40CB-A7FF-2E07F8D8274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40851491-3E54-F737-2EC2-6620CF76B1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C3C7B49E-10CB-8B27-FD7C-20B20143F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074411-844F-7DA1-08B3-DF6329D0D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F7C15-AC97-41C7-A42D-A47C669F0ED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14443806-A3F7-6522-70B0-E6A0E74F8A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4EE51A83-494E-842B-730C-1038E78E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3EFDDE6-6768-BF60-405A-4BF61E47E8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0DFEF-EA9A-42A3-AF4B-ECC109E15A0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629BAE9-A35F-1A2F-98E9-492E1E5DD5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20C91D2-04CC-D37D-3CB3-6FD2A6F13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CCB561C-1BD6-D80B-4DD5-A154C8A752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464E8-6062-469E-99E9-8CE8D77D6CFA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7A9E708-9CF6-AEDE-46EE-54AA3D71C7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026CBAF-E8E0-61E0-F0CD-D822F6F4E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566C12-DC46-93C7-9B5B-DB91DBD16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EA709-07AB-4AB2-AAC6-52452E9857E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373C2576-617E-1588-296B-60DA138DB2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B5AEAC7-5329-A5D2-A495-A605B38AA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88D3D2-63A6-3419-EA2F-F36BCE825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B4AA6-C66F-47A2-84DA-651EB61A6449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3A68C064-8DF9-ECDE-2490-898816B95E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EC51E913-C41E-13C9-8ABE-33DA943C2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85E4035-5C70-8427-32DB-0E456C0EC3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3568F-5565-402B-9506-0CC10EABA531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1CD652B2-CB26-3CF2-197D-E2F124F5FA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E21A0CE0-5C17-B390-7855-BF3A0A39B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98EB07-0002-1787-1C9B-F08ED01EFA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CF6B8-B786-40D0-8303-D180D08F4FC2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FE115207-CD14-4578-F354-93C5319E19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DC54E06A-3970-298D-66F9-05CAE0120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7CC7097-FB9F-EC89-4388-386CD6A95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44597-B545-4253-A6BD-B35260DE738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C84E84A0-37BF-B44E-1B45-96BBC038A8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62917B3-3506-029F-E6A2-28C380817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B269AC-00F7-E9ED-CC5A-78643A89E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BDD5B-C531-4E3C-8BC4-89A75AC9D61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64FA22FE-29DA-98FE-C005-C421627667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AA758271-2C62-D4C8-15DD-7BDD893D1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A8117EF-1A76-93E6-5974-B5EC98A47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B693E-664B-4706-9C6A-C5AC796CA72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CA99BD64-4ABD-C3E1-AAB7-2FDC1CB629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95C2A28E-C7F8-6A4D-D9C7-700EFC6BE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062255F-BD43-2916-C149-71E148EF2A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51ACA-D9A6-44D6-BBFB-F67804EA69A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C02AA42C-C459-C947-F712-9BC2DADA4F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C7957222-11F2-EDB1-D3C4-1FF0E9631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F58FD4-ABB5-14EA-E693-61B5D315E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BA87D-7B8D-49D8-B71B-58A034485735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21FB32BF-B6E8-C1B8-BA31-BF6E45D4EC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0482EE46-E36A-9E0B-15D1-E9E1BCB3F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1989531-54EA-DAB1-EE1E-B57282480A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5F8DF-C428-4F78-BDF3-A7FC12B434A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E56FFB8E-0F79-6E74-D312-92195E90F8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5856C75D-97EF-2880-4391-FDA92C2A1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211D8E0-6ABA-2CFD-13A9-676605340C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50A80-9912-4491-8CFA-80D04C2B45C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73926EAC-BD6E-92B5-D920-C0FA1F1644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963B047-FFDF-67C8-7369-65A84694D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67B7CAE-0B55-665C-BDBD-E52CCEE9F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B7CBE-FA16-4F94-ACBB-06D9925666E8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320A6B83-1A83-D89A-3A96-2ADBA2CBAD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3331A507-B1B8-E10B-DA6D-B8E3CDE24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9E6DE43-F94A-3C00-5899-994468C60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3BA3B-75B2-4F7A-B18E-1D7A610B4F48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2FCCE04E-2CEA-173A-750C-BE61837F18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28E9C383-0E37-B06F-33DA-02834417E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AB2F1E4-A093-8D5B-E6A4-20D6AB3C4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67F03-C2C4-4D7F-B585-7B559B2596B9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99E402E-E0BE-A648-922C-D981B79D72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06005E0-C6FB-67EF-6B69-A75B17216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81688DB-2CDC-38D5-0BCC-55395ACCE2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674F7-9660-4C1C-B8B2-CFF45AEF3E86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3A6C1696-4A65-0A39-B670-750C0B8289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284B1CB2-9221-D787-3628-C22B39267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326FAB-B089-43B1-6E63-B869DAC28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DC609-8695-4BF7-AE6A-4F797FE391A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EDEBA9C7-4549-BF5E-5A11-C8D5D83074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F2BCD5F-2936-6DA7-F753-382CA36E6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1A0EA8A-B01D-E060-CA81-D24C29F073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F7AE1-E3AA-4962-A6F2-7EC74A535AB7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3350C10-94BC-A314-B8F3-933F22F8E8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1CCCFA9-2007-8EC3-7A8B-5B60D6E24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8799BB-5F59-E272-4BDE-619231733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78B28-99DB-423D-B931-1DAB1118B75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6EEF3337-A4EB-FE04-8E58-D5562CBE8E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FB42A53E-2223-B649-C05D-D5A37CF15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D2A2B08-0EE9-3181-FBCD-68F2FC89CA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7A8AE-2D5A-4371-A87F-F69B56971C96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4C7B4BC1-203B-AB69-0493-79DCBD0BCF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3800EAD8-BDE5-6FF5-3417-4570259BE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879CCF1-3644-0B42-E9DA-F24BA5D8D7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94DAA-96B1-4BB6-94D7-81C5B62E06CA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4AE0B949-CFB6-899A-4872-99424091DC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2E418082-832D-D87E-5C15-8B58AC0BE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C2B95B-6DFE-9E3B-C996-FED7105C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9F263-4065-4573-8933-89EF347FA542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EF182FD4-128C-F6DC-44FB-76F57BBD8A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C473530D-8462-A141-F433-540822FFE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C6D9EB-9313-C6B4-CC68-48FDC152E8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01C0A-1FFC-4AB8-B844-645CC5A8778A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FF4C04B7-A24B-C25C-C28C-284D10BC2B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A6C55199-CEE8-98D2-CE0C-6C528238F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1BA7021-282D-575B-3D33-D497BAA562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41B7E-36EB-4CCF-86FC-FC638D877152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1E853C94-B2C8-7E82-9161-3C60316E8B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DFF16A54-C2A7-DA44-79C4-0DA244C3E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57E3F20-E416-342B-83BE-B78CD9B03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36B74-2C26-477C-876F-CE671D09CCA7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4FF4B409-21EB-E72F-E61D-03A1415A1A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CC05B249-FD18-37FA-AA11-17A0F8404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E7E47C4-7105-8FD0-C184-B3153C1F3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0A197-96CC-4601-BDBD-796251633E51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AD2E2167-2FE3-98A8-DA0D-6EC728AE98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FBB449E8-7D18-409B-23D8-3EF48B59B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8B895F-E44D-1308-422E-00305B2D4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43110-7663-441E-A544-D5E0AF8C310A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5C94504F-52BA-9C1D-4DF8-14BB00A646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3FBBFFC-04C7-7C1E-74A2-669374CAB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B7B08FA-EEA8-3F20-8701-1C1E01D13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E15FE-13F0-44C3-8366-A97DC79A108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54C4CC9F-08D9-55C6-6221-8E43EF1E74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0246BCC-3694-C940-1B1E-5B48B3890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AB55F19-F0A8-1654-7965-966A345AE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241D1-6784-4B4F-BF8D-FD52C96F74D0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8566D7C9-8072-2041-E3A3-01374DAA4F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6AA908CB-04EA-F5B6-6AE9-82F7F4278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A45676D-0DAF-CE00-4F8E-87611B0BB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7C91F-6AF7-4DCA-8C8D-CFCEB1E4FB8A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D066F6DF-26F0-9414-4E3B-518CEA5E82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80DBDC0-6570-B5DC-9E35-25E0EFF2C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1B4B52-5FBA-3B6A-1FD3-E24B8A34B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EF536-1FB3-4F9A-B3DA-054E2851193A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5681BA7B-EA19-5740-3E92-FD29F3325F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87ECFC74-FFD1-162D-90A7-2B3E12C4B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04DD528-4D91-A570-27F7-1A330C53F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017D3-D8C9-4748-9976-14833BA170C1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2DB274B0-B108-1134-E126-4F0C8A7CE7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FAC934EB-3DDD-9CF8-E6DB-366A75368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CC684E-186F-78A3-427B-6DBE8B44AD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60E8D-805C-45D4-B429-5E1C787236DF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72A4B9F7-3C7C-7623-DF95-B237933C80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E5E92CED-F24E-88D9-ACAC-DCC2CE5DB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004F822-D620-E11A-60BB-297A6A9B22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EB3B5-9ADE-4714-8FB4-F1325D01B347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1D2D339A-871C-B1D2-2B6A-8C8B2A6A3F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1C3B7F57-8DDF-28D0-E3FF-93FD240CA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EF4FA4A-977F-D4D4-9D6B-C37C5F431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CEB14-C2D6-4EB6-81A5-A894775BE5C4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0DD38B07-02C2-D5B3-5FA1-B8C9B61981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D9F58A8D-481E-91AF-387F-05325522A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2E0323C-57CB-460A-14FF-3B2739A94D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9712B-A2C8-4F93-9D24-1F51BC64E8F1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DE1114C1-718E-41DA-BD7E-724998FFB9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0121588E-0314-DB1B-4E7E-90F24515B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97F6FD6-E4DD-ABB5-7165-23695CA597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16979-4F50-42CE-804A-69CA701100B7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CB21DD19-4E86-481D-6D69-07F9A76883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5F8FF49E-296B-19BB-ACB6-1141EC6DD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B8D333-DD08-B2F7-4C77-C3E53FA4CB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82F04-D281-41CC-89EC-153BD4F7BFFB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13E3B1B6-2D97-E5E5-578C-51CC0D14BF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E85715F9-EE1F-486F-C050-66662EC64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0C5983-CBDF-141B-54D9-887BD29A0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E85EA-EA5F-4827-AAF5-5521893F126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A6D2078-3F86-22D4-3F79-7D0E04A46B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8C0BC6F-EAB0-06F8-FFB6-1386F75E2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34F08B-474F-32EE-2256-31A30937CD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C4D67-8FA8-4C13-B8F3-888B5EB0ED43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9328B8BF-6914-D09C-885F-147DDA98B7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DBB4EB93-F52F-89E0-F36D-CD163EB4A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181B1F9-B3FA-019D-9334-D8A912ADA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AD43F-8F2B-4D76-89E3-057A7C4A9EB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2721C655-7A89-6EC1-E359-427437C3DA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FF5A46C-3438-ED6A-9A79-3DB2C83B8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A361D23-9703-EE04-8BCB-C9FE25167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86C5B-98DF-4582-8C4B-330486D836D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F5E5C92A-D158-AFC0-418B-9BE47F377E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226C481-D0EB-2B6D-1807-A59BD0B55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DEA1EE0-BA6F-FBE3-AB32-80102AA1F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C3B95-4108-4DC9-BD9B-ECC21832140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BA5400B2-B1A1-5206-BA84-18CE0D90AF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E3653D4-3096-4098-2A5E-52F2CD6ED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B2DF2606-2031-1875-BE27-7A1CE9A9D78F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7171" name="Rectangle 3">
              <a:extLst>
                <a:ext uri="{FF2B5EF4-FFF2-40B4-BE49-F238E27FC236}">
                  <a16:creationId xmlns:a16="http://schemas.microsoft.com/office/drawing/2014/main" id="{AC4F302D-D51C-A1AE-B9DB-BB5738AF78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2" name="Rectangle 4">
              <a:extLst>
                <a:ext uri="{FF2B5EF4-FFF2-40B4-BE49-F238E27FC236}">
                  <a16:creationId xmlns:a16="http://schemas.microsoft.com/office/drawing/2014/main" id="{CBE4E933-A45C-9957-D0F8-89E3058A6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/>
            </a:p>
          </p:txBody>
        </p:sp>
      </p:grpSp>
      <p:grpSp>
        <p:nvGrpSpPr>
          <p:cNvPr id="7173" name="Group 5">
            <a:extLst>
              <a:ext uri="{FF2B5EF4-FFF2-40B4-BE49-F238E27FC236}">
                <a16:creationId xmlns:a16="http://schemas.microsoft.com/office/drawing/2014/main" id="{E15EA558-FB86-1291-45FF-6F9BE02C7A4D}"/>
              </a:ext>
            </a:extLst>
          </p:cNvPr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7174" name="Rectangle 6">
              <a:extLst>
                <a:ext uri="{FF2B5EF4-FFF2-40B4-BE49-F238E27FC236}">
                  <a16:creationId xmlns:a16="http://schemas.microsoft.com/office/drawing/2014/main" id="{56C88259-9A10-4979-1F33-7C558F306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5" name="Rectangle 7">
              <a:extLst>
                <a:ext uri="{FF2B5EF4-FFF2-40B4-BE49-F238E27FC236}">
                  <a16:creationId xmlns:a16="http://schemas.microsoft.com/office/drawing/2014/main" id="{8D345AAE-D56F-1BB4-1C2E-04528E8E40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176" name="Group 8">
            <a:extLst>
              <a:ext uri="{FF2B5EF4-FFF2-40B4-BE49-F238E27FC236}">
                <a16:creationId xmlns:a16="http://schemas.microsoft.com/office/drawing/2014/main" id="{20BAF97D-A582-9A45-7033-9F2329BC5E3C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7177" name="Rectangle 9">
              <a:extLst>
                <a:ext uri="{FF2B5EF4-FFF2-40B4-BE49-F238E27FC236}">
                  <a16:creationId xmlns:a16="http://schemas.microsoft.com/office/drawing/2014/main" id="{65DB13CB-EC0E-371D-3D43-62BE2C52D8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8" name="Rectangle 10">
              <a:extLst>
                <a:ext uri="{FF2B5EF4-FFF2-40B4-BE49-F238E27FC236}">
                  <a16:creationId xmlns:a16="http://schemas.microsoft.com/office/drawing/2014/main" id="{DE4108A2-BAB8-BB73-78BB-F81F82D10F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9C0530BF-19A5-050A-A8F4-CCCB03AF32A8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7180" name="Rectangle 12">
              <a:extLst>
                <a:ext uri="{FF2B5EF4-FFF2-40B4-BE49-F238E27FC236}">
                  <a16:creationId xmlns:a16="http://schemas.microsoft.com/office/drawing/2014/main" id="{99D88E34-0C9F-90BF-B704-65C993E437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1" name="Rectangle 13">
              <a:extLst>
                <a:ext uri="{FF2B5EF4-FFF2-40B4-BE49-F238E27FC236}">
                  <a16:creationId xmlns:a16="http://schemas.microsoft.com/office/drawing/2014/main" id="{355377A9-741B-C436-CA4A-F3074C9950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82" name="Rectangle 14">
            <a:extLst>
              <a:ext uri="{FF2B5EF4-FFF2-40B4-BE49-F238E27FC236}">
                <a16:creationId xmlns:a16="http://schemas.microsoft.com/office/drawing/2014/main" id="{24F60EFE-343B-1323-235C-901C65CE5C7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B4EA6771-7769-50BB-7958-B1B2669E7A1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203A9D19-A7E7-B21D-B239-2F222C468D2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85" name="Rectangle 17">
            <a:extLst>
              <a:ext uri="{FF2B5EF4-FFF2-40B4-BE49-F238E27FC236}">
                <a16:creationId xmlns:a16="http://schemas.microsoft.com/office/drawing/2014/main" id="{4CF97B14-DB04-4BC1-F8A0-1E61443CD7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id="{8F20B515-5BF9-47B7-4E6C-7B446CC4E3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542584-5CD6-472B-A8DA-B9880B839C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7126-27E5-89FE-4EA4-94B8FB43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C12DA-666C-6BBB-ACB0-2E118AB16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9A69-35E0-06A3-5796-6D14468E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524A6-B795-9691-6AF1-808492EA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F8784-C79F-7A31-99E8-6E68A9B3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77865-CB4A-47D8-A37A-56A6D446C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443621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55C4F-8964-AF0C-5142-5879441B7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89AC9-3EE5-F9DF-829F-1D36A3CA7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9A83A-4CD7-A767-0CD9-52A22822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CE01D-08BF-C6E2-A376-ECDC6A4D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4CD93-84D9-EFFA-2E54-6C8450DF6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FEFFD-ED46-4646-9CC4-F06AD59C3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77784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BF63-AEAC-152E-F5C0-D5630F39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68FE-BE81-252F-6CA3-7AC07C479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0B197-5520-C4E9-214C-596F1109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A98CD-7163-E11A-48EC-7956A6EC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3D57D-015B-3584-C249-013AE4CB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DA9F9-0946-467A-8193-BA291BAA8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857578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04F7-E5B3-01E6-9BB1-42FDE829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1E599-55B1-1E6C-8A2C-03DE84183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267D-46F7-2DD7-ED4C-EA48B2ED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8B6B5-52F0-0C59-8337-9740E8AC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3E85B-21AB-1B7E-9BA1-BABD299A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927C-177E-4A09-A1D3-1FF513A65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499139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E0EE-6083-7476-6167-4AA91131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05992-C725-374E-35F4-8B3F3E59E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379C2-F7EE-3D14-7A55-285A18411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3B603-D911-EF4D-E6D2-8252D003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15A3E-2C60-D55D-EAA3-EC5CD37C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03CBF-9E10-9E4F-96F6-A67E0747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16DB-1FFC-4649-B0E0-65F920771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387013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1478-1260-418A-97DF-5BE86D81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2ABB6-FAA5-4E03-581C-E57950CA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10B37-3D0D-1BED-5596-957A28F18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BF07E-A57E-3B45-7C0F-43FC73FD5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FA016-2872-FA5E-EA86-88BD3E1F0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CC460-26FE-F7D1-E31C-C35C26EC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01010-A221-88F8-EAFD-67868EBD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6BB21-99A3-AA90-EF4E-1964F96E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427C8-49C8-40BB-9A79-DBF5C617B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033350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DDBC-033D-6A21-D440-CF210805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0ABDDA-8F91-2FD3-5EB0-E46DAB8C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75761-CB8C-B9A1-4196-BD654720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FB29C-4772-F953-CE51-C80E7623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E741F-003E-449A-B8C7-C81713261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892791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302DF-1CBF-8666-7946-D78FCC87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3591F-025B-778A-A01E-9B9388A22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DD037-6BAE-1F0C-EABF-BA87F5A9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000BC-2C2A-4E71-9C1F-C75054FB8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458929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9918-3562-F217-F7A0-801F0A17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3C69F-94BD-79CE-DB3C-78ED0225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6944D-C2B1-8739-CE87-300C4DA91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30B9F-5684-801B-A826-323E9495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8E190-0412-07E1-970E-8120DEC7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8A1EC-B5AB-7EAB-BAFE-B0D1AEA5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F910C-D918-41FB-8D25-F387C6B39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971701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8658D-5C90-6EC5-8C48-94E67F5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CD73B0-28DF-F644-238B-4BA450B0C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B6CB5-DDEB-A058-C239-49A9339C0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FA25B-80CC-D1D0-B77D-302037DD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10D68-CADC-E4DB-884E-BF7354F3F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1416F-9A8A-9E99-1C7C-AF51316B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DE7E1-33F2-4EAC-AEA9-974EE6F96C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004351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C314F323-98BA-DD75-53DB-935CFF2E90E6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6147" name="Rectangle 3">
              <a:extLst>
                <a:ext uri="{FF2B5EF4-FFF2-40B4-BE49-F238E27FC236}">
                  <a16:creationId xmlns:a16="http://schemas.microsoft.com/office/drawing/2014/main" id="{F87FF9C3-92AB-E141-5EC8-0901ECA13E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8" name="Rectangle 4">
              <a:extLst>
                <a:ext uri="{FF2B5EF4-FFF2-40B4-BE49-F238E27FC236}">
                  <a16:creationId xmlns:a16="http://schemas.microsoft.com/office/drawing/2014/main" id="{9D0833BE-919A-389C-8636-98717399C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/>
            </a:p>
          </p:txBody>
        </p:sp>
      </p:grpSp>
      <p:grpSp>
        <p:nvGrpSpPr>
          <p:cNvPr id="6149" name="Group 5">
            <a:extLst>
              <a:ext uri="{FF2B5EF4-FFF2-40B4-BE49-F238E27FC236}">
                <a16:creationId xmlns:a16="http://schemas.microsoft.com/office/drawing/2014/main" id="{B1FB2F93-B769-0886-FC01-D11A04E2A502}"/>
              </a:ext>
            </a:extLst>
          </p:cNvPr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6150" name="Rectangle 6">
              <a:extLst>
                <a:ext uri="{FF2B5EF4-FFF2-40B4-BE49-F238E27FC236}">
                  <a16:creationId xmlns:a16="http://schemas.microsoft.com/office/drawing/2014/main" id="{587D8D62-C6E3-519B-2096-00E854D98C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1" name="Rectangle 7">
              <a:extLst>
                <a:ext uri="{FF2B5EF4-FFF2-40B4-BE49-F238E27FC236}">
                  <a16:creationId xmlns:a16="http://schemas.microsoft.com/office/drawing/2014/main" id="{DE9DE1E2-E91F-D2FD-D681-1B2E160077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772E9AE7-6240-30FF-9DD7-FF84FCD25D11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6153" name="Rectangle 9">
              <a:extLst>
                <a:ext uri="{FF2B5EF4-FFF2-40B4-BE49-F238E27FC236}">
                  <a16:creationId xmlns:a16="http://schemas.microsoft.com/office/drawing/2014/main" id="{F4D8423B-8B58-F066-9407-3C90C061DB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4" name="Rectangle 10">
              <a:extLst>
                <a:ext uri="{FF2B5EF4-FFF2-40B4-BE49-F238E27FC236}">
                  <a16:creationId xmlns:a16="http://schemas.microsoft.com/office/drawing/2014/main" id="{22CCA7E4-1F5C-ACFA-715F-89CAEE093A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55" name="Group 11">
            <a:extLst>
              <a:ext uri="{FF2B5EF4-FFF2-40B4-BE49-F238E27FC236}">
                <a16:creationId xmlns:a16="http://schemas.microsoft.com/office/drawing/2014/main" id="{71C86013-F23E-83B3-A9FB-C51F9D414C2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6156" name="Rectangle 12">
              <a:extLst>
                <a:ext uri="{FF2B5EF4-FFF2-40B4-BE49-F238E27FC236}">
                  <a16:creationId xmlns:a16="http://schemas.microsoft.com/office/drawing/2014/main" id="{3B833C79-754E-4A2A-81E0-21DDD81D85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7" name="Rectangle 13">
              <a:extLst>
                <a:ext uri="{FF2B5EF4-FFF2-40B4-BE49-F238E27FC236}">
                  <a16:creationId xmlns:a16="http://schemas.microsoft.com/office/drawing/2014/main" id="{FD04A734-C1FA-DDD3-06BA-11A0CFAB4E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58" name="Group 14">
            <a:extLst>
              <a:ext uri="{FF2B5EF4-FFF2-40B4-BE49-F238E27FC236}">
                <a16:creationId xmlns:a16="http://schemas.microsoft.com/office/drawing/2014/main" id="{E4184604-E815-BD2A-A05B-ECF177F786EB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6159" name="Rectangle 15">
              <a:extLst>
                <a:ext uri="{FF2B5EF4-FFF2-40B4-BE49-F238E27FC236}">
                  <a16:creationId xmlns:a16="http://schemas.microsoft.com/office/drawing/2014/main" id="{2FA21328-2F29-A59A-013C-99B4C32E5C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0" name="Rectangle 16">
              <a:extLst>
                <a:ext uri="{FF2B5EF4-FFF2-40B4-BE49-F238E27FC236}">
                  <a16:creationId xmlns:a16="http://schemas.microsoft.com/office/drawing/2014/main" id="{ED984FC4-9A5D-E595-62DB-CFB677299C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61" name="Rectangle 17">
            <a:extLst>
              <a:ext uri="{FF2B5EF4-FFF2-40B4-BE49-F238E27FC236}">
                <a16:creationId xmlns:a16="http://schemas.microsoft.com/office/drawing/2014/main" id="{37698912-584B-F053-4AA3-A1AE9C6DD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2" name="Rectangle 18">
            <a:extLst>
              <a:ext uri="{FF2B5EF4-FFF2-40B4-BE49-F238E27FC236}">
                <a16:creationId xmlns:a16="http://schemas.microsoft.com/office/drawing/2014/main" id="{922EF740-86E2-2B37-2F77-E2BFCA20A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3" name="Rectangle 19">
            <a:extLst>
              <a:ext uri="{FF2B5EF4-FFF2-40B4-BE49-F238E27FC236}">
                <a16:creationId xmlns:a16="http://schemas.microsoft.com/office/drawing/2014/main" id="{94F822F9-A6C3-85B4-AD77-7FD65A047F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id="{2888629A-E472-CCB3-ED00-FA9B7A5951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165" name="Rectangle 21">
            <a:extLst>
              <a:ext uri="{FF2B5EF4-FFF2-40B4-BE49-F238E27FC236}">
                <a16:creationId xmlns:a16="http://schemas.microsoft.com/office/drawing/2014/main" id="{BBA9560C-064D-CCE2-8ADF-5A76DB9111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92763F-C295-474E-8EA5-72EF9E1F36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Roger\FOREBODING%202.WAV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JACKPOT2\VOL1\USERS\NNTC\Roger\BEETHOVEN'S%20FIFTH%20SYMPHONY.WAV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JACKPOT2\VOL1\USERS\NNTC\Roger\POND%20CREATURES%201.WAV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JACKPOT2\VOL1\USERS\NNTC\Roger\bard4.avi" TargetMode="Externa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JACKPOT2\VOL1\USERS\NNTC\Roger\TAPS%20PLAYED%20ON%20A%20BUGLE.WAV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6" Type="http://schemas.openxmlformats.org/officeDocument/2006/relationships/image" Target="../media/image1.pn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JACKPOT2\VOL1\USERS\NNTC\Roger\SNAKE%20CHARMER%20DANCE.WAV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JACKPOT2\VOL1\USERS\NNTC\Roger\MYSTERIOUS%203.WAV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JACKPOT2\VOL1\USERS\NNTC\Roger\BACH%20-%20PHANTOM%20OF%20THE%20OPERA.WAV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D43564B-A0F2-13E3-73D6-2FF30194F2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6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POETIC TERMS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8B2635C-D054-E921-508C-2BF6DA7DFB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folHlink"/>
                </a:solidFill>
              </a:rPr>
              <a:t>English III</a:t>
            </a:r>
          </a:p>
          <a:p>
            <a:r>
              <a:rPr lang="en-US" altLang="en-US" sz="4000">
                <a:solidFill>
                  <a:schemeClr val="folHlink"/>
                </a:solidFill>
              </a:rPr>
              <a:t>Mr. Wallock</a:t>
            </a:r>
          </a:p>
        </p:txBody>
      </p:sp>
      <p:pic>
        <p:nvPicPr>
          <p:cNvPr id="2053" name="FOREBODING 2.WAV">
            <a:hlinkClick r:id="" action="ppaction://media"/>
            <a:extLst>
              <a:ext uri="{FF2B5EF4-FFF2-40B4-BE49-F238E27FC236}">
                <a16:creationId xmlns:a16="http://schemas.microsoft.com/office/drawing/2014/main" id="{D309EF85-90E7-55D7-15B2-6D6FED09982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  <p:bldLst>
      <p:bldP spid="2050" grpId="0" autoUpdateAnimBg="0"/>
      <p:bldP spid="2051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A03E43B-A369-629E-AC4B-C653496835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/>
          <a:lstStyle/>
          <a:p>
            <a:r>
              <a:rPr lang="en-US" altLang="en-US" sz="4400">
                <a:solidFill>
                  <a:schemeClr val="accent2"/>
                </a:solidFill>
              </a:rPr>
              <a:t>A great exaggeration to emphasize strong feeling.</a:t>
            </a:r>
          </a:p>
        </p:txBody>
      </p:sp>
      <p:sp>
        <p:nvSpPr>
          <p:cNvPr id="14340" name="WordArt 4">
            <a:extLst>
              <a:ext uri="{FF2B5EF4-FFF2-40B4-BE49-F238E27FC236}">
                <a16:creationId xmlns:a16="http://schemas.microsoft.com/office/drawing/2014/main" id="{5BA4AA97-C67A-B2CD-0F53-26EC562610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41910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HYPERBOLE</a:t>
            </a:r>
          </a:p>
        </p:txBody>
      </p:sp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89DA52DB-6C43-2896-090E-A210363759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91200" y="3124200"/>
            <a:ext cx="2286000" cy="2895600"/>
          </a:xfrm>
        </p:spPr>
        <p:txBody>
          <a:bodyPr/>
          <a:lstStyle/>
          <a:p>
            <a:r>
              <a:rPr lang="en-US" altLang="en-US" sz="3600">
                <a:solidFill>
                  <a:schemeClr val="accent2"/>
                </a:solidFill>
              </a:rPr>
              <a:t>I will love you until all the seas go dry.</a:t>
            </a:r>
          </a:p>
        </p:txBody>
      </p:sp>
      <p:sp>
        <p:nvSpPr>
          <p:cNvPr id="15364" name="WordArt 4">
            <a:extLst>
              <a:ext uri="{FF2B5EF4-FFF2-40B4-BE49-F238E27FC236}">
                <a16:creationId xmlns:a16="http://schemas.microsoft.com/office/drawing/2014/main" id="{355F20CF-8BF2-C439-8F46-8812E7746D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41910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HYPERBOLE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89A8C8F9-410D-CA35-64A3-C5B10DB2E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40113"/>
            <a:ext cx="4191000" cy="2808287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6" name="Picture 6">
            <a:hlinkClick r:id="" action="ppaction://media"/>
            <a:extLst>
              <a:ext uri="{FF2B5EF4-FFF2-40B4-BE49-F238E27FC236}">
                <a16:creationId xmlns:a16="http://schemas.microsoft.com/office/drawing/2014/main" id="{6227D4FA-DDA6-2BF6-79B1-F00404637569}"/>
              </a:ext>
            </a:extLst>
          </p:cNvPr>
          <p:cNvPicPr>
            <a:picLocks noRot="1" noChangeAspect="1" noChangeArrowheads="1"/>
          </p:cNvPicPr>
          <p:nvPr>
            <a:wavAudioFile r:embed="rId1" name="WIND 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audio>
          </p:childTnLst>
        </p:cTn>
      </p:par>
    </p:tnLst>
    <p:bldLst>
      <p:bldP spid="15363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AC53F4DD-5BFE-C70D-2DFB-25EC1D7563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400800" cy="2514600"/>
          </a:xfrm>
        </p:spPr>
        <p:txBody>
          <a:bodyPr/>
          <a:lstStyle/>
          <a:p>
            <a:r>
              <a:rPr lang="en-US" altLang="en-US" sz="4000">
                <a:solidFill>
                  <a:srgbClr val="00FFFF"/>
                </a:solidFill>
              </a:rPr>
              <a:t>Human characteristics are given to non-human animals, objects, or ideas.</a:t>
            </a:r>
            <a:endParaRPr lang="en-US" altLang="en-US">
              <a:solidFill>
                <a:srgbClr val="00FFFF"/>
              </a:solidFill>
            </a:endParaRPr>
          </a:p>
        </p:txBody>
      </p:sp>
      <p:sp>
        <p:nvSpPr>
          <p:cNvPr id="16389" name="WordArt 5">
            <a:extLst>
              <a:ext uri="{FF2B5EF4-FFF2-40B4-BE49-F238E27FC236}">
                <a16:creationId xmlns:a16="http://schemas.microsoft.com/office/drawing/2014/main" id="{673A918D-BF0F-BD5D-7995-75098064AA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1000" y="533400"/>
            <a:ext cx="58674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PERSONIFICATION</a:t>
            </a: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BA13BC7E-49AA-1A29-5972-CB501B5A3C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2971800" cy="3124200"/>
          </a:xfrm>
        </p:spPr>
        <p:txBody>
          <a:bodyPr/>
          <a:lstStyle/>
          <a:p>
            <a:r>
              <a:rPr lang="en-US" altLang="en-US" sz="4800">
                <a:solidFill>
                  <a:srgbClr val="FF0000"/>
                </a:solidFill>
              </a:rPr>
              <a:t>My stereo walked out of my car.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7412" name="WordArt 4">
            <a:extLst>
              <a:ext uri="{FF2B5EF4-FFF2-40B4-BE49-F238E27FC236}">
                <a16:creationId xmlns:a16="http://schemas.microsoft.com/office/drawing/2014/main" id="{BF836C47-57C2-5E08-B11B-10FA7D1985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1000" y="533400"/>
            <a:ext cx="58674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PERSONIFICATION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2637E00C-B3AC-479B-B0EF-DF788D14C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292893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hlinkClick r:id="" action="ppaction://media"/>
            <a:extLst>
              <a:ext uri="{FF2B5EF4-FFF2-40B4-BE49-F238E27FC236}">
                <a16:creationId xmlns:a16="http://schemas.microsoft.com/office/drawing/2014/main" id="{EA05BB04-C455-DC3A-6BFD-44F0E6F07F10}"/>
              </a:ext>
            </a:extLst>
          </p:cNvPr>
          <p:cNvPicPr>
            <a:picLocks noRot="1" noChangeAspect="1" noChangeArrowheads="1"/>
          </p:cNvPicPr>
          <p:nvPr>
            <a:wavAudioFile r:embed="rId1" name="POLICE SIREN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08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audio>
          </p:childTnLst>
        </p:cTn>
      </p:par>
    </p:tnLst>
    <p:bldLst>
      <p:bldP spid="17411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6E527CA2-1BE9-8764-285C-3E4BF6FB83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2819400"/>
          </a:xfrm>
        </p:spPr>
        <p:txBody>
          <a:bodyPr/>
          <a:lstStyle/>
          <a:p>
            <a:r>
              <a:rPr lang="en-US" altLang="en-US" sz="4000"/>
              <a:t>An absent person or inanimate object is directly spoken to as though they were present.</a:t>
            </a:r>
            <a:endParaRPr lang="en-US" altLang="en-US" sz="3200"/>
          </a:p>
        </p:txBody>
      </p:sp>
      <p:sp>
        <p:nvSpPr>
          <p:cNvPr id="19460" name="WordArt 4">
            <a:extLst>
              <a:ext uri="{FF2B5EF4-FFF2-40B4-BE49-F238E27FC236}">
                <a16:creationId xmlns:a16="http://schemas.microsoft.com/office/drawing/2014/main" id="{044FCF07-904B-3980-CE7A-A4FB503E91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5638800" cy="1790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APOSTROPHE</a:t>
            </a:r>
          </a:p>
        </p:txBody>
      </p:sp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DEB12614-2FEC-3C37-FCC6-C75CB7415A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24400" y="2819400"/>
            <a:ext cx="3276600" cy="3581400"/>
          </a:xfrm>
        </p:spPr>
        <p:txBody>
          <a:bodyPr/>
          <a:lstStyle/>
          <a:p>
            <a:r>
              <a:rPr lang="en-US" altLang="en-US" sz="3600">
                <a:solidFill>
                  <a:srgbClr val="FF0000"/>
                </a:solidFill>
              </a:rPr>
              <a:t>Brutus: “</a:t>
            </a:r>
            <a:r>
              <a:rPr lang="en-US" altLang="en-US" sz="3600" u="sng">
                <a:solidFill>
                  <a:srgbClr val="FF0000"/>
                </a:solidFill>
              </a:rPr>
              <a:t>Ceasar</a:t>
            </a:r>
            <a:r>
              <a:rPr lang="en-US" altLang="en-US" sz="3600">
                <a:solidFill>
                  <a:srgbClr val="FF0000"/>
                </a:solidFill>
              </a:rPr>
              <a:t>, now be still.  I killed not thee with half so good a will.”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21508" name="WordArt 4">
            <a:extLst>
              <a:ext uri="{FF2B5EF4-FFF2-40B4-BE49-F238E27FC236}">
                <a16:creationId xmlns:a16="http://schemas.microsoft.com/office/drawing/2014/main" id="{8AA523CB-6390-10E6-830F-670190A1FD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5638800" cy="1790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APOSTROPHE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0949E880-928E-25A1-401A-36AEE9A27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895600"/>
            <a:ext cx="2136775" cy="34290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13" name="Line 9">
            <a:extLst>
              <a:ext uri="{FF2B5EF4-FFF2-40B4-BE49-F238E27FC236}">
                <a16:creationId xmlns:a16="http://schemas.microsoft.com/office/drawing/2014/main" id="{20B73C57-D01F-2D20-F54F-B045FCB51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895600"/>
            <a:ext cx="2057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id="{AE163C13-C616-DCFC-EC2E-B86E6786F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895600"/>
            <a:ext cx="213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1515" name="BEETHOVEN'S FIFTH SYMPHONY.WAV">
            <a:hlinkClick r:id="" action="ppaction://media"/>
            <a:extLst>
              <a:ext uri="{FF2B5EF4-FFF2-40B4-BE49-F238E27FC236}">
                <a16:creationId xmlns:a16="http://schemas.microsoft.com/office/drawing/2014/main" id="{77F0A8D1-9956-6FBE-B143-B04ACD6DED6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7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5"/>
                </p:tgtEl>
              </p:cMediaNode>
            </p:audio>
          </p:childTnLst>
        </p:cTn>
      </p:par>
    </p:tnLst>
    <p:bldLst>
      <p:bldP spid="21507" grpId="0" build="p" autoUpdateAnimBg="0" advAuto="5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9A4920F4-E043-822E-555B-2631192E53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62400"/>
            <a:ext cx="7010400" cy="2438400"/>
          </a:xfrm>
        </p:spPr>
        <p:txBody>
          <a:bodyPr/>
          <a:lstStyle/>
          <a:p>
            <a:r>
              <a:rPr lang="en-US" altLang="en-US" sz="5400">
                <a:solidFill>
                  <a:schemeClr val="accent2"/>
                </a:solidFill>
              </a:rPr>
              <a:t>A part stands for the whole or vice versa.</a:t>
            </a:r>
            <a:endParaRPr lang="en-US" altLang="en-US" sz="3600"/>
          </a:p>
        </p:txBody>
      </p:sp>
      <p:sp>
        <p:nvSpPr>
          <p:cNvPr id="22532" name="WordArt 4">
            <a:extLst>
              <a:ext uri="{FF2B5EF4-FFF2-40B4-BE49-F238E27FC236}">
                <a16:creationId xmlns:a16="http://schemas.microsoft.com/office/drawing/2014/main" id="{B480329D-4D9A-1DE7-F511-A48D3B8D5F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5105400" cy="2514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SYNECDOCHE</a:t>
            </a:r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F694651B-CF10-00D4-898B-275BDECABC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3429000" cy="3124200"/>
          </a:xfrm>
        </p:spPr>
        <p:txBody>
          <a:bodyPr/>
          <a:lstStyle/>
          <a:p>
            <a:r>
              <a:rPr lang="en-US" altLang="en-US" sz="4000">
                <a:solidFill>
                  <a:schemeClr val="accent2"/>
                </a:solidFill>
              </a:rPr>
              <a:t>The </a:t>
            </a:r>
            <a:r>
              <a:rPr lang="en-US" altLang="en-US" sz="4000" u="sng">
                <a:solidFill>
                  <a:schemeClr val="accent2"/>
                </a:solidFill>
              </a:rPr>
              <a:t>hands</a:t>
            </a:r>
            <a:r>
              <a:rPr lang="en-US" altLang="en-US" sz="4000">
                <a:solidFill>
                  <a:schemeClr val="accent2"/>
                </a:solidFill>
              </a:rPr>
              <a:t> that created the work of art were masterful.</a:t>
            </a:r>
          </a:p>
        </p:txBody>
      </p:sp>
      <p:sp>
        <p:nvSpPr>
          <p:cNvPr id="25605" name="WordArt 5">
            <a:extLst>
              <a:ext uri="{FF2B5EF4-FFF2-40B4-BE49-F238E27FC236}">
                <a16:creationId xmlns:a16="http://schemas.microsoft.com/office/drawing/2014/main" id="{5DB167AB-32AA-1AF2-AE64-4D502F631D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5105400" cy="2514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SYNECDOCHE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F65A9461-EB5C-B776-9ADF-AAC01B08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13063"/>
            <a:ext cx="3857625" cy="34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D7A6D576-9391-6E23-8E76-592C15606C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2667000"/>
          </a:xfrm>
        </p:spPr>
        <p:txBody>
          <a:bodyPr/>
          <a:lstStyle/>
          <a:p>
            <a:r>
              <a:rPr lang="en-US" altLang="en-US" sz="5400">
                <a:solidFill>
                  <a:schemeClr val="folHlink"/>
                </a:solidFill>
              </a:rPr>
              <a:t>Hints given to the reader of what is to come.</a:t>
            </a:r>
          </a:p>
        </p:txBody>
      </p:sp>
      <p:sp>
        <p:nvSpPr>
          <p:cNvPr id="26628" name="WordArt 4">
            <a:extLst>
              <a:ext uri="{FF2B5EF4-FFF2-40B4-BE49-F238E27FC236}">
                <a16:creationId xmlns:a16="http://schemas.microsoft.com/office/drawing/2014/main" id="{3185ACA7-09E4-8AF0-7184-D9864AAEAD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2484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FORESHADOWING</a:t>
            </a:r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A5D33CC3-2465-1838-8DB2-6D18ACEFB9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4038600" cy="3048000"/>
          </a:xfrm>
        </p:spPr>
        <p:txBody>
          <a:bodyPr/>
          <a:lstStyle/>
          <a:p>
            <a:r>
              <a:rPr lang="en-US" altLang="en-US" sz="4000">
                <a:solidFill>
                  <a:schemeClr val="tx2"/>
                </a:solidFill>
              </a:rPr>
              <a:t>“The stalwart hero was doomed to suffer the destined end of his days.”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7652" name="WordArt 4">
            <a:extLst>
              <a:ext uri="{FF2B5EF4-FFF2-40B4-BE49-F238E27FC236}">
                <a16:creationId xmlns:a16="http://schemas.microsoft.com/office/drawing/2014/main" id="{635311AE-C430-9C6B-699B-C7A3EA5B5B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2484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FORESHADOWING</a:t>
            </a:r>
          </a:p>
        </p:txBody>
      </p:sp>
      <p:pic>
        <p:nvPicPr>
          <p:cNvPr id="27653" name="Picture 5">
            <a:extLst>
              <a:ext uri="{FF2B5EF4-FFF2-40B4-BE49-F238E27FC236}">
                <a16:creationId xmlns:a16="http://schemas.microsoft.com/office/drawing/2014/main" id="{B6D10469-E962-560E-135E-DEA505E2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810000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EC6A457A-FEA7-2152-5288-C94389D79F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400">
                <a:effectLst>
                  <a:outerShdw blurRad="38100" dist="38100" dir="2700000" algn="tl">
                    <a:srgbClr val="808080"/>
                  </a:outerShdw>
                </a:effectLst>
              </a:rPr>
              <a:t>A reference to a historical figure, place, or event</a:t>
            </a:r>
            <a:r>
              <a:rPr lang="en-US" altLang="en-US" sz="4400"/>
              <a:t>.</a:t>
            </a:r>
          </a:p>
        </p:txBody>
      </p:sp>
      <p:sp>
        <p:nvSpPr>
          <p:cNvPr id="5128" name="WordArt 8">
            <a:extLst>
              <a:ext uri="{FF2B5EF4-FFF2-40B4-BE49-F238E27FC236}">
                <a16:creationId xmlns:a16="http://schemas.microsoft.com/office/drawing/2014/main" id="{33C5F8BB-E0D5-D628-9121-7E3E538DE1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295400"/>
            <a:ext cx="4876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ALLUSION</a:t>
            </a:r>
          </a:p>
        </p:txBody>
      </p:sp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2C47905F-D76F-1A38-C92F-BE209318C9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429000"/>
            <a:ext cx="7696200" cy="2743200"/>
          </a:xfrm>
        </p:spPr>
        <p:txBody>
          <a:bodyPr/>
          <a:lstStyle/>
          <a:p>
            <a:r>
              <a:rPr lang="en-US" altLang="en-US" sz="5400"/>
              <a:t>The use of concrete details that appeal to the five senses.</a:t>
            </a:r>
          </a:p>
        </p:txBody>
      </p:sp>
      <p:sp>
        <p:nvSpPr>
          <p:cNvPr id="28676" name="WordArt 4">
            <a:extLst>
              <a:ext uri="{FF2B5EF4-FFF2-40B4-BE49-F238E27FC236}">
                <a16:creationId xmlns:a16="http://schemas.microsoft.com/office/drawing/2014/main" id="{A0A998A1-9C9E-73A6-0B0A-0897225941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7150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IMAGERY</a:t>
            </a:r>
          </a:p>
        </p:txBody>
      </p:sp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086761CA-B057-6742-CC88-C35845E58A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05400" y="3505200"/>
            <a:ext cx="3505200" cy="2895600"/>
          </a:xfrm>
        </p:spPr>
        <p:txBody>
          <a:bodyPr/>
          <a:lstStyle/>
          <a:p>
            <a:r>
              <a:rPr lang="en-US" altLang="en-US" sz="4000">
                <a:solidFill>
                  <a:srgbClr val="00FF00"/>
                </a:solidFill>
              </a:rPr>
              <a:t>Cold, wet leaves floating on moss-colored water.</a:t>
            </a:r>
            <a:endParaRPr lang="en-US" altLang="en-US" sz="4000">
              <a:solidFill>
                <a:srgbClr val="66FF33"/>
              </a:solidFill>
            </a:endParaRPr>
          </a:p>
        </p:txBody>
      </p:sp>
      <p:sp>
        <p:nvSpPr>
          <p:cNvPr id="29700" name="WordArt 4">
            <a:extLst>
              <a:ext uri="{FF2B5EF4-FFF2-40B4-BE49-F238E27FC236}">
                <a16:creationId xmlns:a16="http://schemas.microsoft.com/office/drawing/2014/main" id="{907C926E-9777-17E8-F212-8C64D14D49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7150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IMAGERY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8714D8C8-929E-8E99-2D96-405EEE0C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4038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OND CREATURES 1.WAV">
            <a:hlinkClick r:id="" action="ppaction://media"/>
            <a:extLst>
              <a:ext uri="{FF2B5EF4-FFF2-40B4-BE49-F238E27FC236}">
                <a16:creationId xmlns:a16="http://schemas.microsoft.com/office/drawing/2014/main" id="{92F00F26-AB15-424E-9FBE-DE2370EC562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69496F02-3AF3-DB4F-CEB4-0F0CAE17D0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8001000" cy="2819400"/>
          </a:xfrm>
        </p:spPr>
        <p:txBody>
          <a:bodyPr/>
          <a:lstStyle/>
          <a:p>
            <a:r>
              <a:rPr lang="en-US" altLang="en-US" sz="4400">
                <a:solidFill>
                  <a:schemeClr val="accent2"/>
                </a:solidFill>
              </a:rPr>
              <a:t>A contrast between what is said and what is meant.  Also, when things turn out different than what is expected.</a:t>
            </a:r>
          </a:p>
        </p:txBody>
      </p:sp>
      <p:sp>
        <p:nvSpPr>
          <p:cNvPr id="30724" name="WordArt 4">
            <a:extLst>
              <a:ext uri="{FF2B5EF4-FFF2-40B4-BE49-F238E27FC236}">
                <a16:creationId xmlns:a16="http://schemas.microsoft.com/office/drawing/2014/main" id="{30F56613-9ECF-7A2F-A122-ED6E052A86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533400"/>
            <a:ext cx="5791200" cy="2590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IRONY</a:t>
            </a:r>
          </a:p>
        </p:txBody>
      </p:sp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E5C74DF3-56FF-E67E-8F91-6A0F8C118F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2667000"/>
            <a:ext cx="4419600" cy="3733800"/>
          </a:xfrm>
        </p:spPr>
        <p:txBody>
          <a:bodyPr/>
          <a:lstStyle/>
          <a:p>
            <a:r>
              <a:rPr lang="en-US" altLang="en-US" sz="3600">
                <a:solidFill>
                  <a:srgbClr val="FF0000"/>
                </a:solidFill>
              </a:rPr>
              <a:t>“The treacherous instrument is in thy hand, unbated and envenomed.  The foul practice has turned itself on me.”  Laertes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31748" name="WordArt 4">
            <a:extLst>
              <a:ext uri="{FF2B5EF4-FFF2-40B4-BE49-F238E27FC236}">
                <a16:creationId xmlns:a16="http://schemas.microsoft.com/office/drawing/2014/main" id="{BBFD6688-72EB-880E-BCE4-7D42A4B3EB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533400"/>
            <a:ext cx="57912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IRONY</a:t>
            </a:r>
          </a:p>
        </p:txBody>
      </p:sp>
      <p:pic>
        <p:nvPicPr>
          <p:cNvPr id="31759" name="bard4.avi">
            <a:hlinkClick r:id="" action="ppaction://media"/>
            <a:extLst>
              <a:ext uri="{FF2B5EF4-FFF2-40B4-BE49-F238E27FC236}">
                <a16:creationId xmlns:a16="http://schemas.microsoft.com/office/drawing/2014/main" id="{2E0720BF-7993-8F0F-5ED1-E7DF558F2FE3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5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7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10ACC40B-3FC2-DF70-A41E-0B919B8A78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/>
          <a:p>
            <a:r>
              <a:rPr lang="en-US" altLang="en-US" sz="4400">
                <a:solidFill>
                  <a:schemeClr val="folHlink"/>
                </a:solidFill>
              </a:rPr>
              <a:t>The overall atmosphere or prevailing emotional feeling of a work.</a:t>
            </a:r>
          </a:p>
        </p:txBody>
      </p:sp>
      <p:sp>
        <p:nvSpPr>
          <p:cNvPr id="32772" name="WordArt 4">
            <a:extLst>
              <a:ext uri="{FF2B5EF4-FFF2-40B4-BE49-F238E27FC236}">
                <a16:creationId xmlns:a16="http://schemas.microsoft.com/office/drawing/2014/main" id="{9BD14F46-17B5-04ED-0739-AE57D53177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53340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MOOD</a:t>
            </a:r>
          </a:p>
        </p:txBody>
      </p:sp>
    </p:spTree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38AC3502-CA8B-CCC4-F990-9B2BD75DE4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3429000" cy="3200400"/>
          </a:xfrm>
        </p:spPr>
        <p:txBody>
          <a:bodyPr/>
          <a:lstStyle/>
          <a:p>
            <a:r>
              <a:rPr lang="en-US" altLang="en-US" sz="4000"/>
              <a:t>“It was the best of times, it was the worst of times.”</a:t>
            </a:r>
          </a:p>
        </p:txBody>
      </p:sp>
      <p:sp>
        <p:nvSpPr>
          <p:cNvPr id="33796" name="WordArt 4">
            <a:extLst>
              <a:ext uri="{FF2B5EF4-FFF2-40B4-BE49-F238E27FC236}">
                <a16:creationId xmlns:a16="http://schemas.microsoft.com/office/drawing/2014/main" id="{374496B4-BDD0-257E-D539-3E82CD019A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53340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MOOD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025EDC6C-3516-A92F-AD64-85C0900AB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40386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E6DBDED3-2E1B-47C8-ACC1-C6D51430BE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3124200"/>
          </a:xfrm>
        </p:spPr>
        <p:txBody>
          <a:bodyPr/>
          <a:lstStyle/>
          <a:p>
            <a:r>
              <a:rPr lang="en-US" altLang="en-US" sz="4800"/>
              <a:t>A seemingly self-contradictory statement that still is true.</a:t>
            </a:r>
            <a:endParaRPr lang="en-US" altLang="en-US" sz="4000"/>
          </a:p>
        </p:txBody>
      </p:sp>
      <p:sp>
        <p:nvSpPr>
          <p:cNvPr id="34820" name="WordArt 4">
            <a:extLst>
              <a:ext uri="{FF2B5EF4-FFF2-40B4-BE49-F238E27FC236}">
                <a16:creationId xmlns:a16="http://schemas.microsoft.com/office/drawing/2014/main" id="{310C6D00-76DD-7446-F0CF-71FAFB9AC0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5638800" cy="205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PARADOX</a:t>
            </a:r>
          </a:p>
        </p:txBody>
      </p:sp>
    </p:spTree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A55C6F29-A4FC-0BC1-E483-06103B5C93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86400" y="3048000"/>
            <a:ext cx="2819400" cy="3200400"/>
          </a:xfrm>
        </p:spPr>
        <p:txBody>
          <a:bodyPr/>
          <a:lstStyle/>
          <a:p>
            <a:r>
              <a:rPr lang="en-US" altLang="en-US" sz="4800"/>
              <a:t>The more we learn, the less we know.</a:t>
            </a:r>
          </a:p>
        </p:txBody>
      </p:sp>
      <p:sp>
        <p:nvSpPr>
          <p:cNvPr id="35844" name="WordArt 4">
            <a:extLst>
              <a:ext uri="{FF2B5EF4-FFF2-40B4-BE49-F238E27FC236}">
                <a16:creationId xmlns:a16="http://schemas.microsoft.com/office/drawing/2014/main" id="{3C95260E-71DF-BF92-526F-A0CA1646D3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5638800" cy="205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PARADOX</a:t>
            </a: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FD3C7E5F-0B55-5492-8806-A2401BD8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2743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>
            <a:hlinkClick r:id="" action="ppaction://media"/>
            <a:extLst>
              <a:ext uri="{FF2B5EF4-FFF2-40B4-BE49-F238E27FC236}">
                <a16:creationId xmlns:a16="http://schemas.microsoft.com/office/drawing/2014/main" id="{1C94B0F6-D4E1-6071-85F2-3FCF33BB24D7}"/>
              </a:ext>
            </a:extLst>
          </p:cNvPr>
          <p:cNvPicPr>
            <a:picLocks noRot="1" noChangeAspect="1" noChangeArrowheads="1"/>
          </p:cNvPicPr>
          <p:nvPr>
            <a:wavAudioFile r:embed="rId1" name="DUDE 4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99" fill="hold"/>
                                        <p:tgtEl>
                                          <p:spTgt spid="35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6"/>
                </p:tgtEl>
              </p:cMediaNode>
            </p:audio>
          </p:childTnLst>
        </p:cTn>
      </p:par>
    </p:tnLst>
    <p:bldLst>
      <p:bldP spid="35843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9FA1F913-82B3-2206-B17E-5AAD87BD12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05200"/>
            <a:ext cx="7010400" cy="2819400"/>
          </a:xfrm>
        </p:spPr>
        <p:txBody>
          <a:bodyPr/>
          <a:lstStyle/>
          <a:p>
            <a:r>
              <a:rPr lang="en-US" altLang="en-US" sz="4800">
                <a:solidFill>
                  <a:schemeClr val="accent2"/>
                </a:solidFill>
              </a:rPr>
              <a:t>A series of events that present and resolve a conflict. The story being told.</a:t>
            </a:r>
          </a:p>
        </p:txBody>
      </p:sp>
      <p:sp>
        <p:nvSpPr>
          <p:cNvPr id="36869" name="WordArt 5">
            <a:extLst>
              <a:ext uri="{FF2B5EF4-FFF2-40B4-BE49-F238E27FC236}">
                <a16:creationId xmlns:a16="http://schemas.microsoft.com/office/drawing/2014/main" id="{3F0EC8A3-C584-3E21-4C09-5DD88CCCE8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3886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PLOT</a:t>
            </a:r>
          </a:p>
        </p:txBody>
      </p:sp>
    </p:spTree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84EABCC0-7333-2C0B-695E-75154FC91D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3276600"/>
            <a:ext cx="4876800" cy="3048000"/>
          </a:xfrm>
        </p:spPr>
        <p:txBody>
          <a:bodyPr/>
          <a:lstStyle/>
          <a:p>
            <a:r>
              <a:rPr lang="en-US" altLang="en-US" sz="3600">
                <a:solidFill>
                  <a:schemeClr val="folHlink"/>
                </a:solidFill>
              </a:rPr>
              <a:t>The plot of “The Most Dangerous Game” is that Rainsford is being hunted by General Zaroff.</a:t>
            </a:r>
          </a:p>
        </p:txBody>
      </p:sp>
      <p:sp>
        <p:nvSpPr>
          <p:cNvPr id="37892" name="WordArt 4">
            <a:extLst>
              <a:ext uri="{FF2B5EF4-FFF2-40B4-BE49-F238E27FC236}">
                <a16:creationId xmlns:a16="http://schemas.microsoft.com/office/drawing/2014/main" id="{F0100D80-C393-E717-2C4A-5B36055C4C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3886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PLOT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985D90D2-BD01-BB94-DCB4-35F0F3506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2667000"/>
            <a:ext cx="265906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61CD1D07-4BD1-F052-67D2-088D91C171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895600"/>
            <a:ext cx="4267200" cy="2438400"/>
          </a:xfrm>
        </p:spPr>
        <p:txBody>
          <a:bodyPr/>
          <a:lstStyle/>
          <a:p>
            <a:r>
              <a:rPr lang="en-US" altLang="en-US" sz="3600"/>
              <a:t>The teams competed in a David and Goliath struggle</a:t>
            </a:r>
            <a:r>
              <a:rPr lang="en-US" altLang="en-US"/>
              <a:t>.</a:t>
            </a:r>
          </a:p>
        </p:txBody>
      </p:sp>
      <p:sp>
        <p:nvSpPr>
          <p:cNvPr id="1028" name="WordArt 4">
            <a:extLst>
              <a:ext uri="{FF2B5EF4-FFF2-40B4-BE49-F238E27FC236}">
                <a16:creationId xmlns:a16="http://schemas.microsoft.com/office/drawing/2014/main" id="{0F251062-6608-5851-2FD4-3451261526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4876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ALLUSION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90776C8-C8FB-0B78-A7F7-E87F76C1F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768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TAPS PLAYED ON A BUGLE.WAV">
            <a:hlinkClick r:id="" action="ppaction://media"/>
            <a:extLst>
              <a:ext uri="{FF2B5EF4-FFF2-40B4-BE49-F238E27FC236}">
                <a16:creationId xmlns:a16="http://schemas.microsoft.com/office/drawing/2014/main" id="{5829E108-7141-2524-541D-A240312A092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08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" presetID="7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7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1"/>
                </p:tgtEl>
              </p:cMediaNode>
            </p:audio>
          </p:childTnLst>
        </p:cTn>
      </p:par>
    </p:tnLst>
    <p:bldLst>
      <p:bldP spid="1027" grpId="0" build="p" autoUpdateAnimBg="0" advAuto="400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61F1EFA5-9E71-80FD-7049-731C603324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590800"/>
          </a:xfrm>
        </p:spPr>
        <p:txBody>
          <a:bodyPr/>
          <a:lstStyle/>
          <a:p>
            <a:r>
              <a:rPr lang="en-US" altLang="en-US" sz="4400">
                <a:solidFill>
                  <a:schemeClr val="accent2"/>
                </a:solidFill>
              </a:rPr>
              <a:t>The vantage point from which an author presents the action in a work.</a:t>
            </a:r>
            <a:r>
              <a:rPr lang="en-US" altLang="en-US" sz="36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38916" name="WordArt 4">
            <a:extLst>
              <a:ext uri="{FF2B5EF4-FFF2-40B4-BE49-F238E27FC236}">
                <a16:creationId xmlns:a16="http://schemas.microsoft.com/office/drawing/2014/main" id="{3ADA398F-9151-AC9B-C8B5-A4F2AB96F9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762000"/>
            <a:ext cx="6248400" cy="2209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POINT OF VIEW</a:t>
            </a:r>
          </a:p>
        </p:txBody>
      </p:sp>
    </p:spTree>
  </p:cSld>
  <p:clrMapOvr>
    <a:masterClrMapping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7D43DB77-BC86-0297-96A3-EC26898BB9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01000" cy="3276600"/>
          </a:xfrm>
        </p:spPr>
        <p:txBody>
          <a:bodyPr/>
          <a:lstStyle/>
          <a:p>
            <a:r>
              <a:rPr lang="en-US" altLang="en-US" sz="4000">
                <a:solidFill>
                  <a:schemeClr val="folHlink"/>
                </a:solidFill>
              </a:rPr>
              <a:t>1st person-tale related by a character in the story.  “I or me”</a:t>
            </a:r>
          </a:p>
          <a:p>
            <a:r>
              <a:rPr lang="en-US" altLang="en-US" sz="4000">
                <a:solidFill>
                  <a:schemeClr val="folHlink"/>
                </a:solidFill>
              </a:rPr>
              <a:t>3rd person-story told by someone not participating in the plot.  “he, she, they”</a:t>
            </a:r>
          </a:p>
        </p:txBody>
      </p:sp>
      <p:sp>
        <p:nvSpPr>
          <p:cNvPr id="39940" name="WordArt 4">
            <a:extLst>
              <a:ext uri="{FF2B5EF4-FFF2-40B4-BE49-F238E27FC236}">
                <a16:creationId xmlns:a16="http://schemas.microsoft.com/office/drawing/2014/main" id="{DDAC0780-4CB4-B3C6-6454-5BDFCF2136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762000"/>
            <a:ext cx="6248400" cy="2209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POINT OF VIEW</a:t>
            </a:r>
          </a:p>
        </p:txBody>
      </p:sp>
    </p:spTree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7513D007-DA4B-99DB-E1BE-E9F9234CCC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2819400"/>
          </a:xfrm>
        </p:spPr>
        <p:txBody>
          <a:bodyPr/>
          <a:lstStyle/>
          <a:p>
            <a:r>
              <a:rPr lang="en-US" altLang="en-US" sz="4400">
                <a:solidFill>
                  <a:srgbClr val="0033CC"/>
                </a:solidFill>
              </a:rPr>
              <a:t>The repetition of  identical sounds at the ends of lines of poetry.</a:t>
            </a:r>
          </a:p>
        </p:txBody>
      </p:sp>
      <p:sp>
        <p:nvSpPr>
          <p:cNvPr id="40964" name="WordArt 4">
            <a:extLst>
              <a:ext uri="{FF2B5EF4-FFF2-40B4-BE49-F238E27FC236}">
                <a16:creationId xmlns:a16="http://schemas.microsoft.com/office/drawing/2014/main" id="{4C068810-02AB-7715-D05C-0F5F5C6AC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69342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END RHYME</a:t>
            </a:r>
          </a:p>
        </p:txBody>
      </p:sp>
    </p:spTree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88BD27F4-D10F-906D-34F2-4D1EE6147B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667000"/>
            <a:ext cx="4191000" cy="3733800"/>
          </a:xfrm>
        </p:spPr>
        <p:txBody>
          <a:bodyPr/>
          <a:lstStyle/>
          <a:p>
            <a:r>
              <a:rPr lang="en-US" altLang="en-US" sz="3600"/>
              <a:t>“He clasps the crag with crooked </a:t>
            </a:r>
            <a:r>
              <a:rPr lang="en-US" altLang="en-US" sz="3600" u="sng"/>
              <a:t>hands</a:t>
            </a:r>
            <a:endParaRPr lang="en-US" altLang="en-US" sz="3600"/>
          </a:p>
          <a:p>
            <a:r>
              <a:rPr lang="en-US" altLang="en-US" sz="3600"/>
              <a:t>Close to the sun in lonely </a:t>
            </a:r>
            <a:r>
              <a:rPr lang="en-US" altLang="en-US" sz="3600" u="sng"/>
              <a:t>lands</a:t>
            </a:r>
            <a:r>
              <a:rPr lang="en-US" altLang="en-US" sz="3600"/>
              <a:t>”</a:t>
            </a:r>
          </a:p>
          <a:p>
            <a:r>
              <a:rPr lang="en-US" altLang="en-US" sz="3600"/>
              <a:t>from “The Eagle”</a:t>
            </a:r>
          </a:p>
        </p:txBody>
      </p:sp>
      <p:sp>
        <p:nvSpPr>
          <p:cNvPr id="41988" name="WordArt 4">
            <a:extLst>
              <a:ext uri="{FF2B5EF4-FFF2-40B4-BE49-F238E27FC236}">
                <a16:creationId xmlns:a16="http://schemas.microsoft.com/office/drawing/2014/main" id="{1A629F1D-1016-1B3A-48AD-105F32C664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69342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END RHYME</a:t>
            </a: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B658C47B-6CFF-03C9-01F7-D3DEBA70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1115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13055543-4DD6-423B-96EC-5B1F983860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2743200"/>
          </a:xfrm>
        </p:spPr>
        <p:txBody>
          <a:bodyPr/>
          <a:lstStyle/>
          <a:p>
            <a:r>
              <a:rPr lang="en-US" altLang="en-US" sz="4800">
                <a:solidFill>
                  <a:schemeClr val="tx2"/>
                </a:solidFill>
              </a:rPr>
              <a:t>The repetition of identical sounds </a:t>
            </a:r>
            <a:r>
              <a:rPr lang="en-US" altLang="en-US" sz="4800" u="sng">
                <a:solidFill>
                  <a:schemeClr val="tx2"/>
                </a:solidFill>
              </a:rPr>
              <a:t>within</a:t>
            </a:r>
            <a:r>
              <a:rPr lang="en-US" altLang="en-US" sz="4800">
                <a:solidFill>
                  <a:schemeClr val="tx2"/>
                </a:solidFill>
              </a:rPr>
              <a:t> a line of poetry.</a:t>
            </a:r>
          </a:p>
        </p:txBody>
      </p:sp>
      <p:sp>
        <p:nvSpPr>
          <p:cNvPr id="43012" name="WordArt 4">
            <a:extLst>
              <a:ext uri="{FF2B5EF4-FFF2-40B4-BE49-F238E27FC236}">
                <a16:creationId xmlns:a16="http://schemas.microsoft.com/office/drawing/2014/main" id="{7F7E65E3-4B85-FCC9-F243-2FC278D5C5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72390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INTERNAL RHYME</a:t>
            </a:r>
          </a:p>
        </p:txBody>
      </p:sp>
    </p:spTree>
  </p:cSld>
  <p:clrMapOvr>
    <a:masterClrMapping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6E57FA45-4301-B7D0-9C48-BF89F16BB1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6600"/>
            <a:ext cx="8305800" cy="3124200"/>
          </a:xfrm>
        </p:spPr>
        <p:txBody>
          <a:bodyPr/>
          <a:lstStyle/>
          <a:p>
            <a:r>
              <a:rPr lang="en-US" altLang="en-US" sz="3200"/>
              <a:t>“We </a:t>
            </a:r>
            <a:r>
              <a:rPr lang="en-US" altLang="en-US" sz="3200" u="sng"/>
              <a:t>three</a:t>
            </a:r>
            <a:r>
              <a:rPr lang="en-US" altLang="en-US" sz="3200"/>
              <a:t> shall </a:t>
            </a:r>
            <a:r>
              <a:rPr lang="en-US" altLang="en-US" sz="3200" u="sng"/>
              <a:t>flee</a:t>
            </a:r>
            <a:r>
              <a:rPr lang="en-US" altLang="en-US" sz="3200"/>
              <a:t> across the </a:t>
            </a:r>
            <a:r>
              <a:rPr lang="en-US" altLang="en-US" sz="3200" u="sng"/>
              <a:t>sea</a:t>
            </a:r>
            <a:r>
              <a:rPr lang="en-US" altLang="en-US" sz="3200"/>
              <a:t> to </a:t>
            </a:r>
            <a:r>
              <a:rPr lang="en-US" altLang="en-US" sz="3200" u="sng"/>
              <a:t>Italy</a:t>
            </a:r>
            <a:r>
              <a:rPr lang="en-US" altLang="en-US" sz="3200"/>
              <a:t>.”</a:t>
            </a:r>
          </a:p>
          <a:p>
            <a:r>
              <a:rPr lang="en-US" altLang="en-US" sz="3200"/>
              <a:t>Or</a:t>
            </a:r>
          </a:p>
          <a:p>
            <a:r>
              <a:rPr lang="en-US" altLang="en-US" sz="3200"/>
              <a:t>“Hold </a:t>
            </a:r>
            <a:r>
              <a:rPr lang="en-US" altLang="en-US" sz="3200" u="sng"/>
              <a:t>infinity</a:t>
            </a:r>
            <a:r>
              <a:rPr lang="en-US" altLang="en-US" sz="3200"/>
              <a:t> in the palm of your hand</a:t>
            </a:r>
          </a:p>
          <a:p>
            <a:r>
              <a:rPr lang="en-US" altLang="en-US" sz="3200"/>
              <a:t>And </a:t>
            </a:r>
            <a:r>
              <a:rPr lang="en-US" altLang="en-US" sz="3200" u="sng"/>
              <a:t>eternity</a:t>
            </a:r>
            <a:r>
              <a:rPr lang="en-US" altLang="en-US" sz="3200"/>
              <a:t> in an hour.”</a:t>
            </a:r>
          </a:p>
          <a:p>
            <a:endParaRPr lang="en-US" altLang="en-US" sz="3200"/>
          </a:p>
          <a:p>
            <a:endParaRPr lang="en-US" altLang="en-US" sz="3200"/>
          </a:p>
        </p:txBody>
      </p:sp>
      <p:sp>
        <p:nvSpPr>
          <p:cNvPr id="44036" name="WordArt 4">
            <a:extLst>
              <a:ext uri="{FF2B5EF4-FFF2-40B4-BE49-F238E27FC236}">
                <a16:creationId xmlns:a16="http://schemas.microsoft.com/office/drawing/2014/main" id="{4648D611-D1BC-1C73-DFB7-46F8F7AE23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72390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INTERNAL RHYME</a:t>
            </a:r>
          </a:p>
        </p:txBody>
      </p:sp>
    </p:spTree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4EB05EEB-31F5-203C-02AA-807694BA95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819400"/>
          </a:xfrm>
        </p:spPr>
        <p:txBody>
          <a:bodyPr/>
          <a:lstStyle/>
          <a:p>
            <a:r>
              <a:rPr lang="en-US" altLang="en-US" sz="4400">
                <a:solidFill>
                  <a:srgbClr val="FF0000"/>
                </a:solidFill>
              </a:rPr>
              <a:t>A slant rhyme or half rhyme occurs when the vowel sounds are not quite identical.</a:t>
            </a:r>
          </a:p>
        </p:txBody>
      </p:sp>
      <p:sp>
        <p:nvSpPr>
          <p:cNvPr id="47108" name="WordArt 4">
            <a:extLst>
              <a:ext uri="{FF2B5EF4-FFF2-40B4-BE49-F238E27FC236}">
                <a16:creationId xmlns:a16="http://schemas.microsoft.com/office/drawing/2014/main" id="{49D6E3F7-6BE6-07EF-8A3A-A27BDD5E0C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066800"/>
            <a:ext cx="6400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SLANT RHYME</a:t>
            </a:r>
          </a:p>
        </p:txBody>
      </p:sp>
    </p:spTree>
  </p:cSld>
  <p:clrMapOvr>
    <a:masterClrMapping/>
  </p:clrMapOvr>
  <p:transition spd="med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B1DD63F6-B123-0B20-AA7D-53C1339F74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3048000"/>
          </a:xfrm>
        </p:spPr>
        <p:txBody>
          <a:bodyPr/>
          <a:lstStyle/>
          <a:p>
            <a:r>
              <a:rPr lang="en-US" altLang="en-US" sz="4000"/>
              <a:t>“And on that cheek and o’er that </a:t>
            </a:r>
            <a:r>
              <a:rPr lang="en-US" altLang="en-US" sz="4000" u="sng"/>
              <a:t>brow</a:t>
            </a:r>
            <a:r>
              <a:rPr lang="en-US" altLang="en-US" sz="4000"/>
              <a:t>”</a:t>
            </a:r>
          </a:p>
          <a:p>
            <a:r>
              <a:rPr lang="en-US" altLang="en-US" sz="4000"/>
              <a:t>A mind at peace with all </a:t>
            </a:r>
            <a:r>
              <a:rPr lang="en-US" altLang="en-US" sz="4000" u="sng"/>
              <a:t>below</a:t>
            </a:r>
            <a:r>
              <a:rPr lang="en-US" altLang="en-US" sz="4000"/>
              <a:t>”</a:t>
            </a:r>
          </a:p>
        </p:txBody>
      </p:sp>
      <p:sp>
        <p:nvSpPr>
          <p:cNvPr id="48132" name="WordArt 4">
            <a:extLst>
              <a:ext uri="{FF2B5EF4-FFF2-40B4-BE49-F238E27FC236}">
                <a16:creationId xmlns:a16="http://schemas.microsoft.com/office/drawing/2014/main" id="{1E5A7350-8E8D-760B-8529-FF267E38F4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066800"/>
            <a:ext cx="6400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i="1" kern="10">
                <a:ln w="952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SLANT RHYME</a:t>
            </a:r>
          </a:p>
        </p:txBody>
      </p:sp>
    </p:spTree>
  </p:cSld>
  <p:clrMapOvr>
    <a:masterClrMapping/>
  </p:clrMapOvr>
  <p:transition spd="med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87A6CB33-86CB-6784-3F42-365537BDDA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3048000"/>
          </a:xfrm>
        </p:spPr>
        <p:txBody>
          <a:bodyPr/>
          <a:lstStyle/>
          <a:p>
            <a:r>
              <a:rPr lang="en-US" altLang="en-US" sz="4000">
                <a:solidFill>
                  <a:schemeClr val="tx2"/>
                </a:solidFill>
              </a:rPr>
              <a:t>The time (both the time of day and period in history) and place in which the action of a literary work takes place.</a:t>
            </a:r>
          </a:p>
        </p:txBody>
      </p:sp>
      <p:sp>
        <p:nvSpPr>
          <p:cNvPr id="49156" name="WordArt 4">
            <a:extLst>
              <a:ext uri="{FF2B5EF4-FFF2-40B4-BE49-F238E27FC236}">
                <a16:creationId xmlns:a16="http://schemas.microsoft.com/office/drawing/2014/main" id="{BDABA1C7-B922-8A3C-8987-E80DE31CF1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838200"/>
            <a:ext cx="61722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SETTING</a:t>
            </a:r>
          </a:p>
        </p:txBody>
      </p:sp>
    </p:spTree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>
            <a:extLst>
              <a:ext uri="{FF2B5EF4-FFF2-40B4-BE49-F238E27FC236}">
                <a16:creationId xmlns:a16="http://schemas.microsoft.com/office/drawing/2014/main" id="{2A82AF63-AF36-EFEE-67FD-6C560EF0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79725"/>
            <a:ext cx="426720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>
            <a:extLst>
              <a:ext uri="{FF2B5EF4-FFF2-40B4-BE49-F238E27FC236}">
                <a16:creationId xmlns:a16="http://schemas.microsoft.com/office/drawing/2014/main" id="{8265EEC4-0E67-8B0F-678E-1C4B177D8C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29200" y="2590800"/>
            <a:ext cx="3581400" cy="3733800"/>
          </a:xfrm>
        </p:spPr>
        <p:txBody>
          <a:bodyPr/>
          <a:lstStyle/>
          <a:p>
            <a:r>
              <a:rPr lang="en-US" altLang="en-US" sz="4400"/>
              <a:t>“Tiger! Tiger! burning bright</a:t>
            </a:r>
          </a:p>
          <a:p>
            <a:r>
              <a:rPr lang="en-US" altLang="en-US" sz="4400"/>
              <a:t>In the </a:t>
            </a:r>
            <a:r>
              <a:rPr lang="en-US" altLang="en-US" sz="4400" u="sng"/>
              <a:t>forests of the night”</a:t>
            </a:r>
            <a:endParaRPr lang="en-US" altLang="en-US" sz="4400"/>
          </a:p>
        </p:txBody>
      </p:sp>
      <p:sp>
        <p:nvSpPr>
          <p:cNvPr id="50180" name="WordArt 4">
            <a:extLst>
              <a:ext uri="{FF2B5EF4-FFF2-40B4-BE49-F238E27FC236}">
                <a16:creationId xmlns:a16="http://schemas.microsoft.com/office/drawing/2014/main" id="{F9F60DED-A9A4-3125-D269-DB73167B52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838200"/>
            <a:ext cx="61722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SETTING</a:t>
            </a:r>
          </a:p>
        </p:txBody>
      </p:sp>
      <p:pic>
        <p:nvPicPr>
          <p:cNvPr id="50185" name="Picture 9">
            <a:hlinkClick r:id="" action="ppaction://media"/>
            <a:extLst>
              <a:ext uri="{FF2B5EF4-FFF2-40B4-BE49-F238E27FC236}">
                <a16:creationId xmlns:a16="http://schemas.microsoft.com/office/drawing/2014/main" id="{AA775A14-C7EE-28DB-E134-456B429D10CF}"/>
              </a:ext>
            </a:extLst>
          </p:cNvPr>
          <p:cNvPicPr>
            <a:picLocks noRot="1" noChangeAspect="1" noChangeArrowheads="1"/>
          </p:cNvPicPr>
          <p:nvPr>
            <a:wavAudioFile r:embed="rId1" name="LION ROARING 3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08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07" fill="hold"/>
                                        <p:tgtEl>
                                          <p:spTgt spid="50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5"/>
                </p:tgtEl>
              </p:cMediaNode>
            </p:audio>
          </p:childTnLst>
        </p:cTn>
      </p:par>
    </p:tnLst>
    <p:bldLst>
      <p:bldP spid="50179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D09133C-574A-A588-753B-050E4D232D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629400" cy="2286000"/>
          </a:xfrm>
        </p:spPr>
        <p:txBody>
          <a:bodyPr/>
          <a:lstStyle/>
          <a:p>
            <a:r>
              <a:rPr lang="en-US" altLang="en-US" sz="3600">
                <a:solidFill>
                  <a:schemeClr val="accent2"/>
                </a:solidFill>
              </a:rPr>
              <a:t>A broad comparison between two basically different things that have some points in common.</a:t>
            </a:r>
          </a:p>
        </p:txBody>
      </p:sp>
      <p:sp>
        <p:nvSpPr>
          <p:cNvPr id="8196" name="WordArt 4">
            <a:extLst>
              <a:ext uri="{FF2B5EF4-FFF2-40B4-BE49-F238E27FC236}">
                <a16:creationId xmlns:a16="http://schemas.microsoft.com/office/drawing/2014/main" id="{635287FA-40E2-0CA0-14FD-2399C5A0D2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219200"/>
            <a:ext cx="6400800" cy="14493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CC99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 panose="020B0A04020102020204" pitchFamily="34" charset="0"/>
              </a:rPr>
              <a:t>ANALOGY</a:t>
            </a:r>
          </a:p>
        </p:txBody>
      </p:sp>
    </p:spTree>
  </p:cSld>
  <p:clrMapOvr>
    <a:masterClrMapping/>
  </p:clrMapOvr>
  <p:transition spd="med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95084909-D272-4848-9214-8FC6B275CD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200400"/>
            <a:ext cx="7543800" cy="3200400"/>
          </a:xfrm>
        </p:spPr>
        <p:txBody>
          <a:bodyPr/>
          <a:lstStyle/>
          <a:p>
            <a:r>
              <a:rPr lang="en-US" altLang="en-US" sz="5400">
                <a:solidFill>
                  <a:schemeClr val="folHlink"/>
                </a:solidFill>
              </a:rPr>
              <a:t>The repeating of a sound, word, phrase, or more in a given literary work.</a:t>
            </a:r>
          </a:p>
        </p:txBody>
      </p:sp>
      <p:sp>
        <p:nvSpPr>
          <p:cNvPr id="51204" name="WordArt 4">
            <a:extLst>
              <a:ext uri="{FF2B5EF4-FFF2-40B4-BE49-F238E27FC236}">
                <a16:creationId xmlns:a16="http://schemas.microsoft.com/office/drawing/2014/main" id="{7C7C5A84-F2BD-C6CA-B61E-327EF7716E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609600"/>
            <a:ext cx="5638800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REPETITION</a:t>
            </a:r>
          </a:p>
        </p:txBody>
      </p:sp>
    </p:spTree>
  </p:cSld>
  <p:clrMapOvr>
    <a:masterClrMapping/>
  </p:clrMapOvr>
  <p:transition spd="med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>
            <a:hlinkClick r:id="" action="ppaction://media"/>
            <a:extLst>
              <a:ext uri="{FF2B5EF4-FFF2-40B4-BE49-F238E27FC236}">
                <a16:creationId xmlns:a16="http://schemas.microsoft.com/office/drawing/2014/main" id="{B5F8AC34-002F-9FD3-ACCD-6D3B6749617A}"/>
              </a:ext>
            </a:extLst>
          </p:cNvPr>
          <p:cNvPicPr>
            <a:picLocks noRot="1" noChangeAspect="1" noChangeArrowheads="1"/>
          </p:cNvPicPr>
          <p:nvPr>
            <a:wavAudioFile r:embed="rId1" name="HORSE GALLOP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>
            <a:extLst>
              <a:ext uri="{FF2B5EF4-FFF2-40B4-BE49-F238E27FC236}">
                <a16:creationId xmlns:a16="http://schemas.microsoft.com/office/drawing/2014/main" id="{4D5B0B25-9E13-B9B2-AA79-3E7E29CE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3657600" cy="252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7743B431-6D2D-C3BB-0DD4-9F106B4DA1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2743200"/>
            <a:ext cx="8305800" cy="1447800"/>
          </a:xfrm>
        </p:spPr>
        <p:txBody>
          <a:bodyPr/>
          <a:lstStyle/>
          <a:p>
            <a:r>
              <a:rPr lang="en-US" altLang="en-US">
                <a:solidFill>
                  <a:schemeClr val="folHlink"/>
                </a:solidFill>
              </a:rPr>
              <a:t>“I sprang to the stirrup, and Jarvis, and he;</a:t>
            </a:r>
          </a:p>
          <a:p>
            <a:r>
              <a:rPr lang="en-US" altLang="en-US">
                <a:solidFill>
                  <a:schemeClr val="folHlink"/>
                </a:solidFill>
              </a:rPr>
              <a:t>I </a:t>
            </a:r>
            <a:r>
              <a:rPr lang="en-US" altLang="en-US" u="sng">
                <a:solidFill>
                  <a:schemeClr val="folHlink"/>
                </a:solidFill>
              </a:rPr>
              <a:t>galloped</a:t>
            </a:r>
            <a:r>
              <a:rPr lang="en-US" altLang="en-US">
                <a:solidFill>
                  <a:schemeClr val="folHlink"/>
                </a:solidFill>
              </a:rPr>
              <a:t>, Derrick </a:t>
            </a:r>
            <a:r>
              <a:rPr lang="en-US" altLang="en-US" u="sng">
                <a:solidFill>
                  <a:schemeClr val="folHlink"/>
                </a:solidFill>
              </a:rPr>
              <a:t>galloped</a:t>
            </a:r>
            <a:r>
              <a:rPr lang="en-US" altLang="en-US">
                <a:solidFill>
                  <a:schemeClr val="folHlink"/>
                </a:solidFill>
              </a:rPr>
              <a:t>, we </a:t>
            </a:r>
            <a:r>
              <a:rPr lang="en-US" altLang="en-US" u="sng">
                <a:solidFill>
                  <a:schemeClr val="folHlink"/>
                </a:solidFill>
              </a:rPr>
              <a:t>galloped</a:t>
            </a:r>
            <a:r>
              <a:rPr lang="en-US" altLang="en-US">
                <a:solidFill>
                  <a:schemeClr val="folHlink"/>
                </a:solidFill>
              </a:rPr>
              <a:t> all three”</a:t>
            </a:r>
            <a:endParaRPr lang="en-US" altLang="en-US"/>
          </a:p>
        </p:txBody>
      </p:sp>
      <p:sp>
        <p:nvSpPr>
          <p:cNvPr id="52228" name="WordArt 4">
            <a:extLst>
              <a:ext uri="{FF2B5EF4-FFF2-40B4-BE49-F238E27FC236}">
                <a16:creationId xmlns:a16="http://schemas.microsoft.com/office/drawing/2014/main" id="{54A1F788-211B-FD1F-AF98-7B913FB090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638800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REPETITION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" fill="hold"/>
                                        <p:tgtEl>
                                          <p:spTgt spid="52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1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25F05CD6-D752-C200-91E3-FD95BC46D0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2895600"/>
          </a:xfrm>
        </p:spPr>
        <p:txBody>
          <a:bodyPr/>
          <a:lstStyle/>
          <a:p>
            <a:r>
              <a:rPr lang="en-US" altLang="en-US" sz="4800">
                <a:solidFill>
                  <a:schemeClr val="folHlink"/>
                </a:solidFill>
              </a:rPr>
              <a:t>The repetition of consonant sounds at the beginnings of words.</a:t>
            </a:r>
          </a:p>
        </p:txBody>
      </p:sp>
      <p:sp>
        <p:nvSpPr>
          <p:cNvPr id="53252" name="WordArt 4">
            <a:extLst>
              <a:ext uri="{FF2B5EF4-FFF2-40B4-BE49-F238E27FC236}">
                <a16:creationId xmlns:a16="http://schemas.microsoft.com/office/drawing/2014/main" id="{C6149D9D-8535-1D2B-94E1-EF65D1A02E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59436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ALLITERATION</a:t>
            </a:r>
          </a:p>
        </p:txBody>
      </p:sp>
    </p:spTree>
  </p:cSld>
  <p:clrMapOvr>
    <a:masterClrMapping/>
  </p:clrMapOvr>
  <p:transition spd="med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>
            <a:extLst>
              <a:ext uri="{FF2B5EF4-FFF2-40B4-BE49-F238E27FC236}">
                <a16:creationId xmlns:a16="http://schemas.microsoft.com/office/drawing/2014/main" id="{8BF5FD93-C9F7-D635-40E0-76154188A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01963"/>
            <a:ext cx="42672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ED10EF7B-57BF-C981-3BD6-3DDCA002D8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2819400"/>
            <a:ext cx="4191000" cy="3657600"/>
          </a:xfrm>
        </p:spPr>
        <p:txBody>
          <a:bodyPr/>
          <a:lstStyle/>
          <a:p>
            <a:r>
              <a:rPr lang="en-US" altLang="en-US" sz="6000">
                <a:solidFill>
                  <a:schemeClr val="folHlink"/>
                </a:solidFill>
              </a:rPr>
              <a:t>“</a:t>
            </a:r>
            <a:r>
              <a:rPr lang="en-US" altLang="en-US" sz="6000" u="sng">
                <a:solidFill>
                  <a:schemeClr val="folHlink"/>
                </a:solidFill>
              </a:rPr>
              <a:t>S</a:t>
            </a:r>
            <a:r>
              <a:rPr lang="en-US" altLang="en-US" sz="6000">
                <a:solidFill>
                  <a:schemeClr val="folHlink"/>
                </a:solidFill>
              </a:rPr>
              <a:t>wiftly, </a:t>
            </a:r>
            <a:r>
              <a:rPr lang="en-US" altLang="en-US" sz="6000" u="sng">
                <a:solidFill>
                  <a:schemeClr val="folHlink"/>
                </a:solidFill>
              </a:rPr>
              <a:t>s</a:t>
            </a:r>
            <a:r>
              <a:rPr lang="en-US" altLang="en-US" sz="6000">
                <a:solidFill>
                  <a:schemeClr val="folHlink"/>
                </a:solidFill>
              </a:rPr>
              <a:t>wiftly flew the </a:t>
            </a:r>
            <a:r>
              <a:rPr lang="en-US" altLang="en-US" sz="6000" u="sng">
                <a:solidFill>
                  <a:schemeClr val="folHlink"/>
                </a:solidFill>
              </a:rPr>
              <a:t>s</a:t>
            </a:r>
            <a:r>
              <a:rPr lang="en-US" altLang="en-US" sz="6000">
                <a:solidFill>
                  <a:schemeClr val="folHlink"/>
                </a:solidFill>
              </a:rPr>
              <a:t>hip”</a:t>
            </a:r>
            <a:endParaRPr lang="en-US" altLang="en-US" sz="6000" u="sng">
              <a:solidFill>
                <a:schemeClr val="folHlink"/>
              </a:solidFill>
            </a:endParaRPr>
          </a:p>
        </p:txBody>
      </p:sp>
      <p:sp>
        <p:nvSpPr>
          <p:cNvPr id="54276" name="WordArt 4">
            <a:extLst>
              <a:ext uri="{FF2B5EF4-FFF2-40B4-BE49-F238E27FC236}">
                <a16:creationId xmlns:a16="http://schemas.microsoft.com/office/drawing/2014/main" id="{56061577-ACD5-2624-1976-AB929EB4AB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59436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ALLITERATION</a:t>
            </a:r>
          </a:p>
        </p:txBody>
      </p:sp>
      <p:pic>
        <p:nvPicPr>
          <p:cNvPr id="54279" name="Picture 7">
            <a:hlinkClick r:id="" action="ppaction://media"/>
            <a:extLst>
              <a:ext uri="{FF2B5EF4-FFF2-40B4-BE49-F238E27FC236}">
                <a16:creationId xmlns:a16="http://schemas.microsoft.com/office/drawing/2014/main" id="{4C7DF55A-77C1-7FFE-7440-BF5618B2D191}"/>
              </a:ext>
            </a:extLst>
          </p:cNvPr>
          <p:cNvPicPr>
            <a:picLocks noRot="1" noChangeAspect="1" noChangeArrowheads="1"/>
          </p:cNvPicPr>
          <p:nvPr>
            <a:wavAudioFile r:embed="rId1" name="WIND 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23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83" fill="hold"/>
                                        <p:tgtEl>
                                          <p:spTgt spid="54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783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9"/>
                </p:tgtEl>
              </p:cMediaNode>
            </p:audio>
          </p:childTnLst>
        </p:cTn>
      </p:par>
    </p:tnLst>
    <p:bldLst>
      <p:bldP spid="54275" grpId="0" build="p" autoUpdateAnimBg="0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A9FCD0B3-BD7E-7F6D-81C1-B24101BE07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29000"/>
            <a:ext cx="7010400" cy="2743200"/>
          </a:xfrm>
        </p:spPr>
        <p:txBody>
          <a:bodyPr/>
          <a:lstStyle/>
          <a:p>
            <a:r>
              <a:rPr lang="en-US" altLang="en-US" sz="4800">
                <a:solidFill>
                  <a:schemeClr val="accent2"/>
                </a:solidFill>
              </a:rPr>
              <a:t>The repetition of similar vowel sounds followed by different consonant.</a:t>
            </a:r>
          </a:p>
        </p:txBody>
      </p:sp>
      <p:sp>
        <p:nvSpPr>
          <p:cNvPr id="55300" name="WordArt 4">
            <a:extLst>
              <a:ext uri="{FF2B5EF4-FFF2-40B4-BE49-F238E27FC236}">
                <a16:creationId xmlns:a16="http://schemas.microsoft.com/office/drawing/2014/main" id="{C431A749-121B-6083-F0C2-22E9D515C8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914400"/>
            <a:ext cx="586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ASSONANCE</a:t>
            </a:r>
          </a:p>
        </p:txBody>
      </p:sp>
    </p:spTree>
  </p:cSld>
  <p:clrMapOvr>
    <a:masterClrMapping/>
  </p:clrMapOvr>
  <p:transition spd="med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AA7A91B6-B4DA-FE48-B75B-AAB6E42A0A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3581400" cy="3429000"/>
          </a:xfrm>
        </p:spPr>
        <p:txBody>
          <a:bodyPr/>
          <a:lstStyle/>
          <a:p>
            <a:r>
              <a:rPr lang="en-US" altLang="en-US" sz="4000">
                <a:solidFill>
                  <a:schemeClr val="folHlink"/>
                </a:solidFill>
              </a:rPr>
              <a:t>“. . .that hoard, and sl</a:t>
            </a:r>
            <a:r>
              <a:rPr lang="en-US" altLang="en-US" sz="4000" u="sng">
                <a:solidFill>
                  <a:schemeClr val="folHlink"/>
                </a:solidFill>
              </a:rPr>
              <a:t>ee</a:t>
            </a:r>
            <a:r>
              <a:rPr lang="en-US" altLang="en-US" sz="4000">
                <a:solidFill>
                  <a:schemeClr val="folHlink"/>
                </a:solidFill>
              </a:rPr>
              <a:t>p, and f</a:t>
            </a:r>
            <a:r>
              <a:rPr lang="en-US" altLang="en-US" sz="4000" u="sng">
                <a:solidFill>
                  <a:schemeClr val="folHlink"/>
                </a:solidFill>
              </a:rPr>
              <a:t>ee</a:t>
            </a:r>
            <a:r>
              <a:rPr lang="en-US" altLang="en-US" sz="4000">
                <a:solidFill>
                  <a:schemeClr val="folHlink"/>
                </a:solidFill>
              </a:rPr>
              <a:t>d, and know not me.”</a:t>
            </a:r>
            <a:endParaRPr lang="en-US" altLang="en-US" sz="3600">
              <a:solidFill>
                <a:schemeClr val="folHlink"/>
              </a:solidFill>
            </a:endParaRPr>
          </a:p>
        </p:txBody>
      </p:sp>
      <p:sp>
        <p:nvSpPr>
          <p:cNvPr id="56324" name="WordArt 4">
            <a:extLst>
              <a:ext uri="{FF2B5EF4-FFF2-40B4-BE49-F238E27FC236}">
                <a16:creationId xmlns:a16="http://schemas.microsoft.com/office/drawing/2014/main" id="{087AB5D7-F910-95BB-14CA-A002C3099B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914400"/>
            <a:ext cx="586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ASSONANCE</a:t>
            </a: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6A2681A9-DB8F-9190-E08B-3960441C1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343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>
            <a:hlinkClick r:id="" action="ppaction://media"/>
            <a:extLst>
              <a:ext uri="{FF2B5EF4-FFF2-40B4-BE49-F238E27FC236}">
                <a16:creationId xmlns:a16="http://schemas.microsoft.com/office/drawing/2014/main" id="{3A43FA4C-4E67-3A92-6BFA-A1E32B9598C5}"/>
              </a:ext>
            </a:extLst>
          </p:cNvPr>
          <p:cNvPicPr>
            <a:picLocks noRot="1" noChangeAspect="1" noChangeArrowheads="1"/>
          </p:cNvPicPr>
          <p:nvPr>
            <a:wavAudioFile r:embed="rId1" name="GOOD-BY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08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62" fill="hold"/>
                                        <p:tgtEl>
                                          <p:spTgt spid="56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26"/>
                </p:tgtEl>
              </p:cMediaNode>
            </p:audio>
          </p:childTnLst>
        </p:cTn>
      </p:par>
    </p:tnLst>
    <p:bldLst>
      <p:bldP spid="5632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CE034EB0-EA06-188C-BF95-6BC26A5995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2895600"/>
          </a:xfrm>
        </p:spPr>
        <p:txBody>
          <a:bodyPr/>
          <a:lstStyle/>
          <a:p>
            <a:r>
              <a:rPr lang="en-US" altLang="en-US" sz="4400"/>
              <a:t>The repetition of consonant sounds that are preceded by different vowel sounds.</a:t>
            </a:r>
          </a:p>
        </p:txBody>
      </p:sp>
      <p:sp>
        <p:nvSpPr>
          <p:cNvPr id="57348" name="WordArt 4">
            <a:extLst>
              <a:ext uri="{FF2B5EF4-FFF2-40B4-BE49-F238E27FC236}">
                <a16:creationId xmlns:a16="http://schemas.microsoft.com/office/drawing/2014/main" id="{0EE89517-B590-E842-02D0-216FCB05B7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685800"/>
            <a:ext cx="63246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CONSONANCE</a:t>
            </a:r>
          </a:p>
        </p:txBody>
      </p:sp>
    </p:spTree>
  </p:cSld>
  <p:clrMapOvr>
    <a:masterClrMapping/>
  </p:clrMapOvr>
  <p:transition spd="med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>
            <a:extLst>
              <a:ext uri="{FF2B5EF4-FFF2-40B4-BE49-F238E27FC236}">
                <a16:creationId xmlns:a16="http://schemas.microsoft.com/office/drawing/2014/main" id="{A8FBC4E0-4BA6-80BA-5C8F-1E600D288C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81600" y="3124200"/>
            <a:ext cx="3124200" cy="3200400"/>
          </a:xfrm>
        </p:spPr>
        <p:txBody>
          <a:bodyPr/>
          <a:lstStyle/>
          <a:p>
            <a:r>
              <a:rPr lang="en-US" altLang="en-US" sz="4000">
                <a:solidFill>
                  <a:schemeClr val="folHlink"/>
                </a:solidFill>
              </a:rPr>
              <a:t>“Wherever we go</a:t>
            </a:r>
          </a:p>
          <a:p>
            <a:r>
              <a:rPr lang="en-US" altLang="en-US" sz="4000">
                <a:solidFill>
                  <a:schemeClr val="folHlink"/>
                </a:solidFill>
              </a:rPr>
              <a:t>Silence w</a:t>
            </a:r>
            <a:r>
              <a:rPr lang="en-US" altLang="en-US" sz="4000" u="sng">
                <a:solidFill>
                  <a:schemeClr val="folHlink"/>
                </a:solidFill>
              </a:rPr>
              <a:t>ill</a:t>
            </a:r>
            <a:r>
              <a:rPr lang="en-US" altLang="en-US" sz="4000">
                <a:solidFill>
                  <a:schemeClr val="folHlink"/>
                </a:solidFill>
              </a:rPr>
              <a:t> f</a:t>
            </a:r>
            <a:r>
              <a:rPr lang="en-US" altLang="en-US" sz="4000" u="sng">
                <a:solidFill>
                  <a:schemeClr val="folHlink"/>
                </a:solidFill>
              </a:rPr>
              <a:t>all</a:t>
            </a:r>
            <a:r>
              <a:rPr lang="en-US" altLang="en-US" sz="4000">
                <a:solidFill>
                  <a:schemeClr val="folHlink"/>
                </a:solidFill>
              </a:rPr>
              <a:t> like dews”</a:t>
            </a:r>
          </a:p>
        </p:txBody>
      </p:sp>
      <p:sp>
        <p:nvSpPr>
          <p:cNvPr id="58372" name="WordArt 4">
            <a:extLst>
              <a:ext uri="{FF2B5EF4-FFF2-40B4-BE49-F238E27FC236}">
                <a16:creationId xmlns:a16="http://schemas.microsoft.com/office/drawing/2014/main" id="{5F7A7FCF-C0B2-96E1-C252-13A757C0F4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685800"/>
            <a:ext cx="63246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CONSONANCE</a:t>
            </a:r>
          </a:p>
        </p:txBody>
      </p:sp>
      <p:pic>
        <p:nvPicPr>
          <p:cNvPr id="58373" name="Picture 5">
            <a:extLst>
              <a:ext uri="{FF2B5EF4-FFF2-40B4-BE49-F238E27FC236}">
                <a16:creationId xmlns:a16="http://schemas.microsoft.com/office/drawing/2014/main" id="{60111066-6DC2-B072-C663-E80CC15FF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895600"/>
            <a:ext cx="27908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5" name="Picture 7">
            <a:hlinkClick r:id="" action="ppaction://media"/>
            <a:extLst>
              <a:ext uri="{FF2B5EF4-FFF2-40B4-BE49-F238E27FC236}">
                <a16:creationId xmlns:a16="http://schemas.microsoft.com/office/drawing/2014/main" id="{B3C5FA74-88A9-9A05-73BE-067063B516BA}"/>
              </a:ext>
            </a:extLst>
          </p:cNvPr>
          <p:cNvPicPr>
            <a:picLocks noRot="1" noChangeAspect="1" noChangeArrowheads="1"/>
          </p:cNvPicPr>
          <p:nvPr>
            <a:wavAudioFile r:embed="rId1" name="SHHHH 1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38" fill="hold"/>
                                        <p:tgtEl>
                                          <p:spTgt spid="58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5"/>
                </p:tgtEl>
              </p:cMediaNode>
            </p:audio>
          </p:childTnLst>
        </p:cTn>
      </p:par>
    </p:tnLst>
    <p:bldLst>
      <p:bldP spid="58371" grpId="0" build="p" autoUpdateAnimBg="0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6CDB584B-E072-3AA6-1A72-F02B37A17E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200400"/>
            <a:ext cx="7543800" cy="3048000"/>
          </a:xfrm>
        </p:spPr>
        <p:txBody>
          <a:bodyPr/>
          <a:lstStyle/>
          <a:p>
            <a:r>
              <a:rPr lang="en-US" altLang="en-US" sz="4800">
                <a:solidFill>
                  <a:srgbClr val="FF0000"/>
                </a:solidFill>
              </a:rPr>
              <a:t>The use of words whose sounds suggest the sounds made by objects or activities.</a:t>
            </a:r>
          </a:p>
        </p:txBody>
      </p:sp>
      <p:sp>
        <p:nvSpPr>
          <p:cNvPr id="59396" name="WordArt 4">
            <a:extLst>
              <a:ext uri="{FF2B5EF4-FFF2-40B4-BE49-F238E27FC236}">
                <a16:creationId xmlns:a16="http://schemas.microsoft.com/office/drawing/2014/main" id="{9D60DA16-F876-4102-5686-F49C50C30D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762000"/>
            <a:ext cx="7315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i="1" kern="1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ONOMATOPOEIA</a:t>
            </a:r>
          </a:p>
        </p:txBody>
      </p:sp>
    </p:spTree>
  </p:cSld>
  <p:clrMapOvr>
    <a:masterClrMapping/>
  </p:clrMapOvr>
  <p:transition spd="med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B7E8F74C-4989-70F5-B520-9721988454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2895600"/>
            <a:ext cx="3048000" cy="3429000"/>
          </a:xfrm>
        </p:spPr>
        <p:txBody>
          <a:bodyPr/>
          <a:lstStyle/>
          <a:p>
            <a:r>
              <a:rPr lang="en-US" altLang="en-US" sz="4800">
                <a:solidFill>
                  <a:srgbClr val="FF3300"/>
                </a:solidFill>
              </a:rPr>
              <a:t>“Blind eyes could </a:t>
            </a:r>
            <a:r>
              <a:rPr lang="en-US" altLang="en-US" sz="4800" u="sng">
                <a:solidFill>
                  <a:srgbClr val="FF3300"/>
                </a:solidFill>
              </a:rPr>
              <a:t>blaze</a:t>
            </a:r>
            <a:r>
              <a:rPr lang="en-US" altLang="en-US" sz="4800">
                <a:solidFill>
                  <a:srgbClr val="FF3300"/>
                </a:solidFill>
              </a:rPr>
              <a:t> like meteors”</a:t>
            </a:r>
          </a:p>
        </p:txBody>
      </p:sp>
      <p:sp>
        <p:nvSpPr>
          <p:cNvPr id="60420" name="WordArt 4">
            <a:extLst>
              <a:ext uri="{FF2B5EF4-FFF2-40B4-BE49-F238E27FC236}">
                <a16:creationId xmlns:a16="http://schemas.microsoft.com/office/drawing/2014/main" id="{01D3373C-A2AF-8926-28A6-370274AAC6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762000"/>
            <a:ext cx="7315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i="1" kern="1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ONOMATOPOEIA</a:t>
            </a:r>
          </a:p>
        </p:txBody>
      </p:sp>
      <p:sp>
        <p:nvSpPr>
          <p:cNvPr id="60421" name="Comment 5">
            <a:extLst>
              <a:ext uri="{FF2B5EF4-FFF2-40B4-BE49-F238E27FC236}">
                <a16:creationId xmlns:a16="http://schemas.microsoft.com/office/drawing/2014/main" id="{5FFB3D4C-0B3F-2433-87FC-95DFBC3CE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15875"/>
            <a:ext cx="1787525" cy="7127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Other examples: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buzz, hum, kiss</a:t>
            </a:r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3F438C31-5BD1-D43E-E8CF-2AC857363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4191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>
            <a:hlinkClick r:id="" action="ppaction://media"/>
            <a:extLst>
              <a:ext uri="{FF2B5EF4-FFF2-40B4-BE49-F238E27FC236}">
                <a16:creationId xmlns:a16="http://schemas.microsoft.com/office/drawing/2014/main" id="{E1E32617-77F0-3D0E-C2C1-24DF9FE08C6F}"/>
              </a:ext>
            </a:extLst>
          </p:cNvPr>
          <p:cNvPicPr>
            <a:picLocks noRot="1" noChangeAspect="1" noChangeArrowheads="1"/>
          </p:cNvPicPr>
          <p:nvPr>
            <a:wavAudioFile r:embed="rId1" name="OSCILLATING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08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00" fill="hold"/>
                                        <p:tgtEl>
                                          <p:spTgt spid="604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3"/>
                </p:tgtEl>
              </p:cMediaNode>
            </p:audio>
          </p:childTnLst>
        </p:cTn>
      </p:par>
    </p:tnLst>
    <p:bldLst>
      <p:bldP spid="60419" grpId="0" build="p" autoUpdateAnimBg="0" advAuto="0"/>
      <p:bldP spid="6042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6B96E919-A856-7746-3304-8371530D71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3429000" cy="3352800"/>
          </a:xfrm>
        </p:spPr>
        <p:txBody>
          <a:bodyPr/>
          <a:lstStyle/>
          <a:p>
            <a:r>
              <a:rPr lang="en-US" altLang="en-US" sz="3200">
                <a:solidFill>
                  <a:schemeClr val="accent2"/>
                </a:solidFill>
              </a:rPr>
              <a:t>Aspirations toward space are not new.  Consider the worm that becomes a butterfly.</a:t>
            </a:r>
          </a:p>
        </p:txBody>
      </p:sp>
      <p:sp>
        <p:nvSpPr>
          <p:cNvPr id="9220" name="WordArt 4">
            <a:extLst>
              <a:ext uri="{FF2B5EF4-FFF2-40B4-BE49-F238E27FC236}">
                <a16:creationId xmlns:a16="http://schemas.microsoft.com/office/drawing/2014/main" id="{CF2E8C97-DBF8-C511-884D-884F6C0845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219200"/>
            <a:ext cx="6400800" cy="14493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CC99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 panose="020B0A04020102020204" pitchFamily="34" charset="0"/>
              </a:rPr>
              <a:t>ANALOGY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3CD96A6B-807D-7C25-9B06-1240E2FE3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5173" r="5151" b="4311"/>
          <a:stretch>
            <a:fillRect/>
          </a:stretch>
        </p:blipFill>
        <p:spPr bwMode="auto">
          <a:xfrm>
            <a:off x="5176838" y="2743200"/>
            <a:ext cx="316071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SNAKE CHARMER DANCE.WAV">
            <a:hlinkClick r:id="" action="ppaction://media"/>
            <a:extLst>
              <a:ext uri="{FF2B5EF4-FFF2-40B4-BE49-F238E27FC236}">
                <a16:creationId xmlns:a16="http://schemas.microsoft.com/office/drawing/2014/main" id="{43ECA59F-7289-7BCD-25CC-45216060F9A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08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" presetID="7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6"/>
                </p:tgtEl>
              </p:cMediaNode>
            </p:audio>
          </p:childTnLst>
        </p:cTn>
      </p:par>
    </p:tnLst>
    <p:bldLst>
      <p:bldP spid="9219" grpId="0" build="p" autoUpdateAnimBg="0" advAuto="400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>
            <a:extLst>
              <a:ext uri="{FF2B5EF4-FFF2-40B4-BE49-F238E27FC236}">
                <a16:creationId xmlns:a16="http://schemas.microsoft.com/office/drawing/2014/main" id="{3356945E-BC6A-8720-A544-4BEFB73DE4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352800"/>
            <a:ext cx="7696200" cy="2971800"/>
          </a:xfrm>
        </p:spPr>
        <p:txBody>
          <a:bodyPr/>
          <a:lstStyle/>
          <a:p>
            <a:r>
              <a:rPr lang="en-US" altLang="en-US" sz="4000"/>
              <a:t>Something concrete, such as an object, action, character, or scene that stands for something abstract such as a concept or an idea.</a:t>
            </a:r>
          </a:p>
        </p:txBody>
      </p:sp>
      <p:sp>
        <p:nvSpPr>
          <p:cNvPr id="62468" name="WordArt 4">
            <a:extLst>
              <a:ext uri="{FF2B5EF4-FFF2-40B4-BE49-F238E27FC236}">
                <a16:creationId xmlns:a16="http://schemas.microsoft.com/office/drawing/2014/main" id="{943E958F-587E-B5B1-9A90-5FDED1A7FA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685800"/>
            <a:ext cx="75438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SYMBOL/SYMBOLISM</a:t>
            </a:r>
          </a:p>
        </p:txBody>
      </p:sp>
    </p:spTree>
  </p:cSld>
  <p:clrMapOvr>
    <a:masterClrMapping/>
  </p:clrMapOvr>
  <p:transition spd="med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>
            <a:extLst>
              <a:ext uri="{FF2B5EF4-FFF2-40B4-BE49-F238E27FC236}">
                <a16:creationId xmlns:a16="http://schemas.microsoft.com/office/drawing/2014/main" id="{A2B88E01-8273-975B-0089-D4D74B2DC8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7620000" cy="1524000"/>
          </a:xfrm>
        </p:spPr>
        <p:txBody>
          <a:bodyPr/>
          <a:lstStyle/>
          <a:p>
            <a:r>
              <a:rPr lang="en-US" altLang="en-US"/>
              <a:t>“Do not go gentle into that </a:t>
            </a:r>
            <a:r>
              <a:rPr lang="en-US" altLang="en-US" u="sng"/>
              <a:t>good night</a:t>
            </a:r>
            <a:endParaRPr lang="en-US" altLang="en-US"/>
          </a:p>
          <a:p>
            <a:r>
              <a:rPr lang="en-US" altLang="en-US"/>
              <a:t>Rage, Rage against the </a:t>
            </a:r>
            <a:r>
              <a:rPr lang="en-US" altLang="en-US" u="sng"/>
              <a:t>dying of the light</a:t>
            </a:r>
            <a:r>
              <a:rPr lang="en-US" altLang="en-US"/>
              <a:t>”</a:t>
            </a:r>
          </a:p>
        </p:txBody>
      </p:sp>
      <p:sp>
        <p:nvSpPr>
          <p:cNvPr id="63492" name="WordArt 4">
            <a:extLst>
              <a:ext uri="{FF2B5EF4-FFF2-40B4-BE49-F238E27FC236}">
                <a16:creationId xmlns:a16="http://schemas.microsoft.com/office/drawing/2014/main" id="{6EFA75B0-7E88-9492-6E76-7DE9B89425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685800"/>
            <a:ext cx="75438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SYMBOL/SYMBOLISM</a:t>
            </a:r>
          </a:p>
        </p:txBody>
      </p:sp>
      <p:pic>
        <p:nvPicPr>
          <p:cNvPr id="63493" name="Picture 5">
            <a:extLst>
              <a:ext uri="{FF2B5EF4-FFF2-40B4-BE49-F238E27FC236}">
                <a16:creationId xmlns:a16="http://schemas.microsoft.com/office/drawing/2014/main" id="{45B50FFC-9B8C-D8FE-2D3F-7DFEBADE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75138"/>
            <a:ext cx="6096000" cy="2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omment 6">
            <a:extLst>
              <a:ext uri="{FF2B5EF4-FFF2-40B4-BE49-F238E27FC236}">
                <a16:creationId xmlns:a16="http://schemas.microsoft.com/office/drawing/2014/main" id="{FF4251FF-46E1-65D4-A432-8179D010E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15875"/>
            <a:ext cx="2940050" cy="7127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Both phrases are symbols that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stand for death.</a:t>
            </a:r>
          </a:p>
        </p:txBody>
      </p:sp>
    </p:spTree>
  </p:cSld>
  <p:clrMapOvr>
    <a:masterClrMapping/>
  </p:clrMapOvr>
  <p:transition spd="med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>
            <a:extLst>
              <a:ext uri="{FF2B5EF4-FFF2-40B4-BE49-F238E27FC236}">
                <a16:creationId xmlns:a16="http://schemas.microsoft.com/office/drawing/2014/main" id="{AD4D9AFD-32EF-BA47-3E38-0B1B20A44F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819400"/>
          </a:xfrm>
        </p:spPr>
        <p:txBody>
          <a:bodyPr/>
          <a:lstStyle/>
          <a:p>
            <a:r>
              <a:rPr lang="en-US" altLang="en-US" sz="5400">
                <a:solidFill>
                  <a:schemeClr val="folHlink"/>
                </a:solidFill>
              </a:rPr>
              <a:t>The main idea or underlying meaning of a literary work.</a:t>
            </a:r>
            <a:endParaRPr lang="en-US" altLang="en-US" sz="5400"/>
          </a:p>
        </p:txBody>
      </p:sp>
      <p:sp>
        <p:nvSpPr>
          <p:cNvPr id="64516" name="WordArt 4">
            <a:extLst>
              <a:ext uri="{FF2B5EF4-FFF2-40B4-BE49-F238E27FC236}">
                <a16:creationId xmlns:a16="http://schemas.microsoft.com/office/drawing/2014/main" id="{4AA65B1A-5989-B2DE-CF87-E0A82BB26A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914400"/>
            <a:ext cx="4800600" cy="1981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THEME</a:t>
            </a:r>
          </a:p>
        </p:txBody>
      </p:sp>
    </p:spTree>
  </p:cSld>
  <p:clrMapOvr>
    <a:masterClrMapping/>
  </p:clrMapOvr>
  <p:transition spd="med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>
            <a:extLst>
              <a:ext uri="{FF2B5EF4-FFF2-40B4-BE49-F238E27FC236}">
                <a16:creationId xmlns:a16="http://schemas.microsoft.com/office/drawing/2014/main" id="{1224B555-3A47-9940-51F0-F66E9150A5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0" y="2667000"/>
            <a:ext cx="3352800" cy="3733800"/>
          </a:xfrm>
        </p:spPr>
        <p:txBody>
          <a:bodyPr/>
          <a:lstStyle/>
          <a:p>
            <a:r>
              <a:rPr lang="en-US" altLang="en-US" sz="4000">
                <a:solidFill>
                  <a:schemeClr val="folHlink"/>
                </a:solidFill>
              </a:rPr>
              <a:t>“Don’t judge a man until you’ve walked a mile in his shoes”</a:t>
            </a:r>
          </a:p>
        </p:txBody>
      </p:sp>
      <p:sp>
        <p:nvSpPr>
          <p:cNvPr id="65540" name="WordArt 4">
            <a:extLst>
              <a:ext uri="{FF2B5EF4-FFF2-40B4-BE49-F238E27FC236}">
                <a16:creationId xmlns:a16="http://schemas.microsoft.com/office/drawing/2014/main" id="{36630BF4-8B5C-8228-D6A1-CC327E0246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533400"/>
            <a:ext cx="4800600" cy="1981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THEME</a:t>
            </a:r>
          </a:p>
        </p:txBody>
      </p:sp>
      <p:pic>
        <p:nvPicPr>
          <p:cNvPr id="65541" name="Picture 5">
            <a:extLst>
              <a:ext uri="{FF2B5EF4-FFF2-40B4-BE49-F238E27FC236}">
                <a16:creationId xmlns:a16="http://schemas.microsoft.com/office/drawing/2014/main" id="{70D8A0E2-FA3B-F54F-9D51-EC402C6B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13038"/>
            <a:ext cx="4724400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MYSTERIOUS 3.WAV">
            <a:hlinkClick r:id="" action="ppaction://media"/>
            <a:extLst>
              <a:ext uri="{FF2B5EF4-FFF2-40B4-BE49-F238E27FC236}">
                <a16:creationId xmlns:a16="http://schemas.microsoft.com/office/drawing/2014/main" id="{E502B582-15DF-EAD0-A23C-6F47CBDF42F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239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2"/>
                </p:tgtEl>
              </p:cMediaNode>
            </p:audio>
          </p:childTnLst>
        </p:cTn>
      </p:par>
    </p:tnLst>
    <p:bldLst>
      <p:bldP spid="65539" grpId="0" build="p" autoUpdateAnimBg="0" advAuto="400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>
            <a:extLst>
              <a:ext uri="{FF2B5EF4-FFF2-40B4-BE49-F238E27FC236}">
                <a16:creationId xmlns:a16="http://schemas.microsoft.com/office/drawing/2014/main" id="{C262BF7E-A861-BC63-8A61-D35E11F82F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3352800"/>
            <a:ext cx="8001000" cy="3048000"/>
          </a:xfrm>
        </p:spPr>
        <p:txBody>
          <a:bodyPr/>
          <a:lstStyle/>
          <a:p>
            <a:r>
              <a:rPr lang="en-US" altLang="en-US" sz="4800">
                <a:solidFill>
                  <a:schemeClr val="folHlink"/>
                </a:solidFill>
              </a:rPr>
              <a:t>Comparing two very dissimilar things.  Usually involves cleverness and ingenuity.</a:t>
            </a:r>
          </a:p>
        </p:txBody>
      </p:sp>
      <p:sp>
        <p:nvSpPr>
          <p:cNvPr id="66564" name="WordArt 4">
            <a:extLst>
              <a:ext uri="{FF2B5EF4-FFF2-40B4-BE49-F238E27FC236}">
                <a16:creationId xmlns:a16="http://schemas.microsoft.com/office/drawing/2014/main" id="{9495F64C-837B-990B-861A-3C14E73DA9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61722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CONCEIT</a:t>
            </a:r>
          </a:p>
        </p:txBody>
      </p:sp>
    </p:spTree>
  </p:cSld>
  <p:clrMapOvr>
    <a:masterClrMapping/>
  </p:clrMapOvr>
  <p:transition spd="med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6649A698-0863-56A9-2697-CEBEFA0B85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200400"/>
            <a:ext cx="3886200" cy="3124200"/>
          </a:xfrm>
        </p:spPr>
        <p:txBody>
          <a:bodyPr/>
          <a:lstStyle/>
          <a:p>
            <a:r>
              <a:rPr lang="en-US" altLang="en-US" sz="5400">
                <a:solidFill>
                  <a:schemeClr val="folHlink"/>
                </a:solidFill>
              </a:rPr>
              <a:t>“Our love is like parallel lines”</a:t>
            </a:r>
          </a:p>
        </p:txBody>
      </p:sp>
      <p:sp>
        <p:nvSpPr>
          <p:cNvPr id="67588" name="WordArt 4">
            <a:extLst>
              <a:ext uri="{FF2B5EF4-FFF2-40B4-BE49-F238E27FC236}">
                <a16:creationId xmlns:a16="http://schemas.microsoft.com/office/drawing/2014/main" id="{FCAE20A3-58A6-F7B0-9A2A-624AE69FC0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61722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CONCEIT</a:t>
            </a:r>
          </a:p>
        </p:txBody>
      </p:sp>
      <p:pic>
        <p:nvPicPr>
          <p:cNvPr id="67589" name="Picture 5">
            <a:extLst>
              <a:ext uri="{FF2B5EF4-FFF2-40B4-BE49-F238E27FC236}">
                <a16:creationId xmlns:a16="http://schemas.microsoft.com/office/drawing/2014/main" id="{FCFF8A99-909A-FF0D-0394-E648E523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200400"/>
            <a:ext cx="3386137" cy="31242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7590" name="Comment 6">
            <a:extLst>
              <a:ext uri="{FF2B5EF4-FFF2-40B4-BE49-F238E27FC236}">
                <a16:creationId xmlns:a16="http://schemas.microsoft.com/office/drawing/2014/main" id="{D75E9D2B-CE81-4F00-6921-FCD7A150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15875"/>
            <a:ext cx="2466975" cy="7731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This is also a simile.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04D425AD-1011-0E17-C35A-E2C84A17AD9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2743200"/>
          </a:xfrm>
        </p:spPr>
        <p:txBody>
          <a:bodyPr/>
          <a:lstStyle/>
          <a:p>
            <a:r>
              <a:rPr lang="en-US" altLang="en-US" sz="4400"/>
              <a:t>A term naming an object is substituted for another word with which it is closely associated with.</a:t>
            </a:r>
          </a:p>
        </p:txBody>
      </p:sp>
      <p:sp>
        <p:nvSpPr>
          <p:cNvPr id="68612" name="WordArt 4">
            <a:extLst>
              <a:ext uri="{FF2B5EF4-FFF2-40B4-BE49-F238E27FC236}">
                <a16:creationId xmlns:a16="http://schemas.microsoft.com/office/drawing/2014/main" id="{7B16C712-6DA7-DE2C-E077-73D9DE8AAF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7162800" cy="2667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METONYMY</a:t>
            </a:r>
          </a:p>
        </p:txBody>
      </p:sp>
    </p:spTree>
  </p:cSld>
  <p:clrMapOvr>
    <a:masterClrMapping/>
  </p:clrMapOvr>
  <p:transition spd="med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>
            <a:extLst>
              <a:ext uri="{FF2B5EF4-FFF2-40B4-BE49-F238E27FC236}">
                <a16:creationId xmlns:a16="http://schemas.microsoft.com/office/drawing/2014/main" id="{8E93066D-88B7-D7EC-C819-90B168D4CE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352800"/>
            <a:ext cx="4572000" cy="2971800"/>
          </a:xfrm>
        </p:spPr>
        <p:txBody>
          <a:bodyPr/>
          <a:lstStyle/>
          <a:p>
            <a:r>
              <a:rPr lang="en-US" altLang="en-US" sz="4400"/>
              <a:t>“Only through the </a:t>
            </a:r>
            <a:r>
              <a:rPr lang="en-US" altLang="en-US" sz="4400" u="sng"/>
              <a:t>sweat</a:t>
            </a:r>
            <a:r>
              <a:rPr lang="en-US" altLang="en-US" sz="4400"/>
              <a:t> of your brow can you achieve success”</a:t>
            </a:r>
          </a:p>
        </p:txBody>
      </p:sp>
      <p:sp>
        <p:nvSpPr>
          <p:cNvPr id="69636" name="WordArt 4">
            <a:extLst>
              <a:ext uri="{FF2B5EF4-FFF2-40B4-BE49-F238E27FC236}">
                <a16:creationId xmlns:a16="http://schemas.microsoft.com/office/drawing/2014/main" id="{D2AF00D3-61FE-BE6F-342B-0B53986BF8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7162800" cy="2286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METONYMY</a:t>
            </a:r>
          </a:p>
        </p:txBody>
      </p:sp>
      <p:pic>
        <p:nvPicPr>
          <p:cNvPr id="69638" name="Picture 6">
            <a:extLst>
              <a:ext uri="{FF2B5EF4-FFF2-40B4-BE49-F238E27FC236}">
                <a16:creationId xmlns:a16="http://schemas.microsoft.com/office/drawing/2014/main" id="{3E16AB08-9D0D-5C60-3805-4E9B6B259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29718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Comment 8">
            <a:extLst>
              <a:ext uri="{FF2B5EF4-FFF2-40B4-BE49-F238E27FC236}">
                <a16:creationId xmlns:a16="http://schemas.microsoft.com/office/drawing/2014/main" id="{FC50DAFF-3FD9-9696-C9EB-5943DEE7F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15875"/>
            <a:ext cx="2851150" cy="7127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“Sweat” stands for hard work.</a:t>
            </a: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>
            <a:extLst>
              <a:ext uri="{FF2B5EF4-FFF2-40B4-BE49-F238E27FC236}">
                <a16:creationId xmlns:a16="http://schemas.microsoft.com/office/drawing/2014/main" id="{A0F7E1E7-97BE-28BC-5EC7-FFD2B2A6B6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848600" cy="2743200"/>
          </a:xfrm>
        </p:spPr>
        <p:txBody>
          <a:bodyPr/>
          <a:lstStyle/>
          <a:p>
            <a:r>
              <a:rPr lang="en-US" altLang="en-US" sz="5400">
                <a:solidFill>
                  <a:srgbClr val="FF0000"/>
                </a:solidFill>
              </a:rPr>
              <a:t>A pair of rhymed verse lines that contain a complete thought.</a:t>
            </a:r>
          </a:p>
        </p:txBody>
      </p:sp>
      <p:sp>
        <p:nvSpPr>
          <p:cNvPr id="70660" name="WordArt 4">
            <a:extLst>
              <a:ext uri="{FF2B5EF4-FFF2-40B4-BE49-F238E27FC236}">
                <a16:creationId xmlns:a16="http://schemas.microsoft.com/office/drawing/2014/main" id="{746614A4-8D90-4A47-C591-DD6BA43C74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762000"/>
            <a:ext cx="6705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/>
                  </a:outerShdw>
                </a:effectLst>
                <a:cs typeface="Times New Roman" panose="02020603050405020304" pitchFamily="18" charset="0"/>
              </a:rPr>
              <a:t>HEROIC COUPLET</a:t>
            </a:r>
          </a:p>
        </p:txBody>
      </p:sp>
    </p:spTree>
  </p:cSld>
  <p:clrMapOvr>
    <a:masterClrMapping/>
  </p:clrMapOvr>
  <p:transition spd="med"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>
            <a:extLst>
              <a:ext uri="{FF2B5EF4-FFF2-40B4-BE49-F238E27FC236}">
                <a16:creationId xmlns:a16="http://schemas.microsoft.com/office/drawing/2014/main" id="{B774BF05-5AE6-F901-4DFB-AA7D8DC225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8229600" cy="9906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“But if the while I think on thee, dear </a:t>
            </a:r>
            <a:r>
              <a:rPr lang="en-US" altLang="en-US" u="sng">
                <a:solidFill>
                  <a:srgbClr val="FF0000"/>
                </a:solidFill>
              </a:rPr>
              <a:t>friend</a:t>
            </a:r>
            <a:r>
              <a:rPr lang="en-US" altLang="en-US">
                <a:solidFill>
                  <a:srgbClr val="FF0000"/>
                </a:solidFill>
              </a:rPr>
              <a:t>,</a:t>
            </a:r>
          </a:p>
          <a:p>
            <a:r>
              <a:rPr lang="en-US" altLang="en-US">
                <a:solidFill>
                  <a:srgbClr val="FF0000"/>
                </a:solidFill>
              </a:rPr>
              <a:t>All losses are restor’d and sorrows </a:t>
            </a:r>
            <a:r>
              <a:rPr lang="en-US" altLang="en-US" u="sng">
                <a:solidFill>
                  <a:srgbClr val="FF0000"/>
                </a:solidFill>
              </a:rPr>
              <a:t>end</a:t>
            </a:r>
            <a:r>
              <a:rPr lang="en-US" altLang="en-US">
                <a:solidFill>
                  <a:srgbClr val="FF0000"/>
                </a:solidFill>
              </a:rPr>
              <a:t>.”</a:t>
            </a:r>
          </a:p>
        </p:txBody>
      </p:sp>
      <p:sp>
        <p:nvSpPr>
          <p:cNvPr id="71684" name="WordArt 4">
            <a:extLst>
              <a:ext uri="{FF2B5EF4-FFF2-40B4-BE49-F238E27FC236}">
                <a16:creationId xmlns:a16="http://schemas.microsoft.com/office/drawing/2014/main" id="{A97BAD36-729B-D470-0828-BCFD9BBBCC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762000"/>
            <a:ext cx="6705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/>
                  </a:outerShdw>
                </a:effectLst>
                <a:cs typeface="Times New Roman" panose="02020603050405020304" pitchFamily="18" charset="0"/>
              </a:rPr>
              <a:t>HEROIC COUPLET</a:t>
            </a:r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215C433D-AE55-16D9-165E-CDB4B6249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4800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BBFF109E-648D-74A7-FF78-DCCD60D9BC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r>
              <a:rPr lang="en-US" altLang="en-US" sz="3600">
                <a:solidFill>
                  <a:schemeClr val="accent1"/>
                </a:solidFill>
              </a:rPr>
              <a:t>A direct comparison between two basically different things.  A simile is introduced by the words “like” or “as”.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10244" name="WordArt 4">
            <a:extLst>
              <a:ext uri="{FF2B5EF4-FFF2-40B4-BE49-F238E27FC236}">
                <a16:creationId xmlns:a16="http://schemas.microsoft.com/office/drawing/2014/main" id="{C4E95E09-4585-83FD-E080-D1B61C0AE7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914400"/>
            <a:ext cx="43434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SIMILE</a:t>
            </a:r>
          </a:p>
        </p:txBody>
      </p:sp>
    </p:spTree>
  </p:cSld>
  <p:clrMapOvr>
    <a:masterClrMapping/>
  </p:clrMapOvr>
  <p:transition spd="med"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>
            <a:extLst>
              <a:ext uri="{FF2B5EF4-FFF2-40B4-BE49-F238E27FC236}">
                <a16:creationId xmlns:a16="http://schemas.microsoft.com/office/drawing/2014/main" id="{48070BF5-3D91-1177-9CC3-C673951D4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9BCF23C5-4D34-E522-EEB2-C58A8CD3DD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2895600" cy="3200400"/>
          </a:xfrm>
        </p:spPr>
        <p:txBody>
          <a:bodyPr/>
          <a:lstStyle/>
          <a:p>
            <a:r>
              <a:rPr lang="en-US" altLang="en-US" sz="5400">
                <a:solidFill>
                  <a:srgbClr val="FF0000"/>
                </a:solidFill>
              </a:rPr>
              <a:t>My love is like a red, red rose.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1268" name="WordArt 4">
            <a:extLst>
              <a:ext uri="{FF2B5EF4-FFF2-40B4-BE49-F238E27FC236}">
                <a16:creationId xmlns:a16="http://schemas.microsoft.com/office/drawing/2014/main" id="{C2E36520-B8C7-06F8-0F44-73741657C0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914400"/>
            <a:ext cx="43434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SIMILE</a:t>
            </a:r>
          </a:p>
        </p:txBody>
      </p:sp>
      <p:graphicFrame>
        <p:nvGraphicFramePr>
          <p:cNvPr id="11270" name="Object 6">
            <a:extLst>
              <a:ext uri="{FF2B5EF4-FFF2-40B4-BE49-F238E27FC236}">
                <a16:creationId xmlns:a16="http://schemas.microsoft.com/office/drawing/2014/main" id="{D645489C-DB8E-C387-3BDF-1955F4CDEA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590800"/>
          <a:ext cx="2716213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467160" imgH="5018040" progId="MS_ClipArt_Gallery.2">
                  <p:embed/>
                </p:oleObj>
              </mc:Choice>
              <mc:Fallback>
                <p:oleObj name="Clip" r:id="rId3" imgW="3467160" imgH="501804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90800"/>
                        <a:ext cx="2716213" cy="379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98FF00C5-9FE6-BA27-A48B-09A51E8BB7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/>
          <a:lstStyle/>
          <a:p>
            <a:r>
              <a:rPr lang="en-US" altLang="en-US" sz="3600"/>
              <a:t>An implied comparison between two basically different things.  Is not introduced with the words “like” or “as”.</a:t>
            </a:r>
          </a:p>
        </p:txBody>
      </p:sp>
      <p:sp>
        <p:nvSpPr>
          <p:cNvPr id="12292" name="WordArt 4">
            <a:extLst>
              <a:ext uri="{FF2B5EF4-FFF2-40B4-BE49-F238E27FC236}">
                <a16:creationId xmlns:a16="http://schemas.microsoft.com/office/drawing/2014/main" id="{2A74CFF7-31F2-5085-9887-DB3575B53E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990600"/>
            <a:ext cx="5334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METAPHOR</a:t>
            </a:r>
          </a:p>
        </p:txBody>
      </p:sp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966AAD64-8C4F-92F3-375D-31C7117853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2743200" cy="3048000"/>
          </a:xfrm>
        </p:spPr>
        <p:txBody>
          <a:bodyPr/>
          <a:lstStyle/>
          <a:p>
            <a:r>
              <a:rPr lang="en-US" altLang="en-US" sz="3600"/>
              <a:t>His eyes were daggers that cut right through me.</a:t>
            </a:r>
          </a:p>
        </p:txBody>
      </p:sp>
      <p:sp>
        <p:nvSpPr>
          <p:cNvPr id="13316" name="WordArt 4">
            <a:extLst>
              <a:ext uri="{FF2B5EF4-FFF2-40B4-BE49-F238E27FC236}">
                <a16:creationId xmlns:a16="http://schemas.microsoft.com/office/drawing/2014/main" id="{3AE5DAA9-9397-9E95-5A14-1D26545827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990600"/>
            <a:ext cx="5334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 type="none" w="sm" len="sm"/>
                  <a:tailEnd type="none" w="sm" len="sm"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METAPHOR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E71E91EF-1CEB-BECB-AE2A-E6C6371B4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2378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BACH - PHANTOM OF THE OPERA.WAV">
            <a:hlinkClick r:id="" action="ppaction://media"/>
            <a:extLst>
              <a:ext uri="{FF2B5EF4-FFF2-40B4-BE49-F238E27FC236}">
                <a16:creationId xmlns:a16="http://schemas.microsoft.com/office/drawing/2014/main" id="{A3BE201D-D898-7DE8-62E5-40D32B85701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  <p:bldLst>
      <p:bldP spid="13315" grpId="0" build="p" autoUpdateAnimBg="0" advAuto="3000"/>
    </p:bldLst>
  </p:timing>
</p:sld>
</file>

<file path=ppt/theme/theme1.xml><?xml version="1.0" encoding="utf-8"?>
<a:theme xmlns:a="http://schemas.openxmlformats.org/drawingml/2006/main" name="Neon Frame">
  <a:themeElements>
    <a:clrScheme name="Neon Fram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Neon Fra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Neon Fram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Designs\Neon Frame.pot</Template>
  <TotalTime>2008</TotalTime>
  <Words>1094</Words>
  <Application>Microsoft Office PowerPoint</Application>
  <PresentationFormat>On-screen Show (4:3)</PresentationFormat>
  <Paragraphs>203</Paragraphs>
  <Slides>60</Slides>
  <Notes>60</Notes>
  <HiddenSlides>0</HiddenSlides>
  <MMClips>17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Times New Roman</vt:lpstr>
      <vt:lpstr>Tahoma</vt:lpstr>
      <vt:lpstr>Arial</vt:lpstr>
      <vt:lpstr>Neon Frame</vt:lpstr>
      <vt:lpstr>Microsoft Clip Gallery</vt:lpstr>
      <vt:lpstr>POETIC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Elko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POETIC TERMS</dc:title>
  <dc:creator>NNTC</dc:creator>
  <cp:lastModifiedBy>Nayan GRIFFITHS</cp:lastModifiedBy>
  <cp:revision>43</cp:revision>
  <dcterms:created xsi:type="dcterms:W3CDTF">2002-10-18T01:54:09Z</dcterms:created>
  <dcterms:modified xsi:type="dcterms:W3CDTF">2023-03-21T14:27:42Z</dcterms:modified>
</cp:coreProperties>
</file>